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305" r:id="rId5"/>
    <p:sldId id="340" r:id="rId6"/>
    <p:sldId id="341" r:id="rId7"/>
    <p:sldId id="342" r:id="rId8"/>
    <p:sldId id="343" r:id="rId9"/>
    <p:sldId id="344" r:id="rId10"/>
    <p:sldId id="351" r:id="rId11"/>
    <p:sldId id="352" r:id="rId12"/>
    <p:sldId id="353" r:id="rId13"/>
    <p:sldId id="354" r:id="rId14"/>
    <p:sldId id="384" r:id="rId15"/>
    <p:sldId id="386" r:id="rId16"/>
    <p:sldId id="355" r:id="rId17"/>
    <p:sldId id="356" r:id="rId18"/>
    <p:sldId id="357" r:id="rId19"/>
    <p:sldId id="358" r:id="rId20"/>
    <p:sldId id="359" r:id="rId21"/>
    <p:sldId id="360" r:id="rId22"/>
    <p:sldId id="381" r:id="rId23"/>
    <p:sldId id="361" r:id="rId24"/>
    <p:sldId id="362" r:id="rId25"/>
    <p:sldId id="363" r:id="rId26"/>
    <p:sldId id="364" r:id="rId27"/>
    <p:sldId id="365" r:id="rId28"/>
    <p:sldId id="366" r:id="rId29"/>
    <p:sldId id="367" r:id="rId30"/>
    <p:sldId id="369" r:id="rId31"/>
    <p:sldId id="370" r:id="rId32"/>
    <p:sldId id="379" r:id="rId33"/>
    <p:sldId id="380" r:id="rId34"/>
    <p:sldId id="387" r:id="rId35"/>
    <p:sldId id="372" r:id="rId36"/>
    <p:sldId id="373" r:id="rId37"/>
    <p:sldId id="383" r:id="rId38"/>
    <p:sldId id="375" r:id="rId39"/>
    <p:sldId id="376" r:id="rId40"/>
    <p:sldId id="377" r:id="rId41"/>
    <p:sldId id="382" r:id="rId42"/>
    <p:sldId id="33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CAF536-F702-40E1-9CB6-E890A7AB9AEA}">
          <p14:sldIdLst>
            <p14:sldId id="305"/>
            <p14:sldId id="340"/>
            <p14:sldId id="341"/>
            <p14:sldId id="342"/>
            <p14:sldId id="343"/>
            <p14:sldId id="344"/>
            <p14:sldId id="351"/>
            <p14:sldId id="352"/>
            <p14:sldId id="353"/>
            <p14:sldId id="354"/>
            <p14:sldId id="384"/>
            <p14:sldId id="386"/>
            <p14:sldId id="355"/>
            <p14:sldId id="356"/>
            <p14:sldId id="357"/>
            <p14:sldId id="358"/>
            <p14:sldId id="359"/>
            <p14:sldId id="360"/>
            <p14:sldId id="381"/>
            <p14:sldId id="361"/>
            <p14:sldId id="362"/>
            <p14:sldId id="363"/>
            <p14:sldId id="364"/>
            <p14:sldId id="365"/>
            <p14:sldId id="366"/>
            <p14:sldId id="367"/>
            <p14:sldId id="369"/>
            <p14:sldId id="370"/>
            <p14:sldId id="379"/>
            <p14:sldId id="380"/>
            <p14:sldId id="387"/>
            <p14:sldId id="372"/>
            <p14:sldId id="373"/>
            <p14:sldId id="383"/>
            <p14:sldId id="375"/>
            <p14:sldId id="376"/>
            <p14:sldId id="377"/>
            <p14:sldId id="382"/>
          </p14:sldIdLst>
        </p14:section>
        <p14:section name="Untitled Section" id="{FE6FEA19-579F-4BED-B501-7BEEEB600AEE}">
          <p14:sldIdLst>
            <p14:sldId id="337"/>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9AA"/>
    <a:srgbClr val="1E4A72"/>
    <a:srgbClr val="107BFC"/>
    <a:srgbClr val="2E5C3D"/>
    <a:srgbClr val="C1F5D5"/>
    <a:srgbClr val="D4E3D3"/>
    <a:srgbClr val="C6DEB4"/>
    <a:srgbClr val="77DD1B"/>
    <a:srgbClr val="35C375"/>
    <a:srgbClr val="66C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8F4AB-D322-9C4C-ADD3-D8EABC037BB5}" v="158" dt="2021-07-09T10:04:19.153"/>
    <p1510:client id="{8D7A208E-0E75-274E-A5F6-4C4DA1CC5511}" v="39" dt="2021-07-09T10:37:06.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94694"/>
  </p:normalViewPr>
  <p:slideViewPr>
    <p:cSldViewPr snapToGrid="0">
      <p:cViewPr varScale="1">
        <p:scale>
          <a:sx n="74" d="100"/>
          <a:sy n="74" d="100"/>
        </p:scale>
        <p:origin x="610" y="62"/>
      </p:cViewPr>
      <p:guideLst>
        <p:guide orient="horz" pos="2092"/>
        <p:guide pos="3840"/>
      </p:guideLst>
    </p:cSldViewPr>
  </p:slideViewPr>
  <p:notesTextViewPr>
    <p:cViewPr>
      <p:scale>
        <a:sx n="1" d="1"/>
        <a:sy n="1" d="1"/>
      </p:scale>
      <p:origin x="0" y="0"/>
    </p:cViewPr>
  </p:notesTextViewPr>
  <p:notesViewPr>
    <p:cSldViewPr snapToGrid="0">
      <p:cViewPr>
        <p:scale>
          <a:sx n="1" d="2"/>
          <a:sy n="1" d="2"/>
        </p:scale>
        <p:origin x="9160" y="3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8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klo, Justyna" userId="25ebc81d-2bca-4411-93ae-f607c982b045" providerId="ADAL" clId="{8D7A208E-0E75-274E-A5F6-4C4DA1CC5511}"/>
    <pc:docChg chg="undo custSel addSld modMainMaster">
      <pc:chgData name="Kuklo, Justyna" userId="25ebc81d-2bca-4411-93ae-f607c982b045" providerId="ADAL" clId="{8D7A208E-0E75-274E-A5F6-4C4DA1CC5511}" dt="2021-07-09T10:37:06.519" v="123"/>
      <pc:docMkLst>
        <pc:docMk/>
      </pc:docMkLst>
      <pc:sldChg chg="new">
        <pc:chgData name="Kuklo, Justyna" userId="25ebc81d-2bca-4411-93ae-f607c982b045" providerId="ADAL" clId="{8D7A208E-0E75-274E-A5F6-4C4DA1CC5511}" dt="2021-07-09T10:05:36.737" v="0" actId="680"/>
        <pc:sldMkLst>
          <pc:docMk/>
          <pc:sldMk cId="173416569" sldId="280"/>
        </pc:sldMkLst>
      </pc:sldChg>
      <pc:sldMasterChg chg="modSldLayout">
        <pc:chgData name="Kuklo, Justyna" userId="25ebc81d-2bca-4411-93ae-f607c982b045" providerId="ADAL" clId="{8D7A208E-0E75-274E-A5F6-4C4DA1CC5511}" dt="2021-07-09T10:37:06.519" v="123"/>
        <pc:sldMasterMkLst>
          <pc:docMk/>
          <pc:sldMasterMk cId="459720850" sldId="2147483648"/>
        </pc:sldMasterMkLst>
        <pc:sldLayoutChg chg="addSp delSp modSp mod">
          <pc:chgData name="Kuklo, Justyna" userId="25ebc81d-2bca-4411-93ae-f607c982b045" providerId="ADAL" clId="{8D7A208E-0E75-274E-A5F6-4C4DA1CC5511}" dt="2021-07-09T10:31:09.798" v="35" actId="14100"/>
          <pc:sldLayoutMkLst>
            <pc:docMk/>
            <pc:sldMasterMk cId="459720850" sldId="2147483648"/>
            <pc:sldLayoutMk cId="3788699096" sldId="2147483649"/>
          </pc:sldLayoutMkLst>
          <pc:picChg chg="del">
            <ac:chgData name="Kuklo, Justyna" userId="25ebc81d-2bca-4411-93ae-f607c982b045" providerId="ADAL" clId="{8D7A208E-0E75-274E-A5F6-4C4DA1CC5511}" dt="2021-07-09T10:31:04.883" v="33" actId="478"/>
            <ac:picMkLst>
              <pc:docMk/>
              <pc:sldMasterMk cId="459720850" sldId="2147483648"/>
              <pc:sldLayoutMk cId="3788699096" sldId="2147483649"/>
              <ac:picMk id="8" creationId="{861E4088-9DE5-6D4C-B363-76E3EADAA39C}"/>
            </ac:picMkLst>
          </pc:picChg>
          <pc:picChg chg="add mod">
            <ac:chgData name="Kuklo, Justyna" userId="25ebc81d-2bca-4411-93ae-f607c982b045" providerId="ADAL" clId="{8D7A208E-0E75-274E-A5F6-4C4DA1CC5511}" dt="2021-07-09T10:31:09.798" v="35" actId="14100"/>
            <ac:picMkLst>
              <pc:docMk/>
              <pc:sldMasterMk cId="459720850" sldId="2147483648"/>
              <pc:sldLayoutMk cId="3788699096" sldId="2147483649"/>
              <ac:picMk id="10" creationId="{160139D3-2ECE-9540-B35C-FA6BC8838E3F}"/>
            </ac:picMkLst>
          </pc:picChg>
        </pc:sldLayoutChg>
        <pc:sldLayoutChg chg="addSp delSp modSp mod">
          <pc:chgData name="Kuklo, Justyna" userId="25ebc81d-2bca-4411-93ae-f607c982b045" providerId="ADAL" clId="{8D7A208E-0E75-274E-A5F6-4C4DA1CC5511}" dt="2021-07-09T10:32:16.795" v="60"/>
          <pc:sldLayoutMkLst>
            <pc:docMk/>
            <pc:sldMasterMk cId="459720850" sldId="2147483648"/>
            <pc:sldLayoutMk cId="3042341578" sldId="2147483650"/>
          </pc:sldLayoutMkLst>
          <pc:spChg chg="add mod">
            <ac:chgData name="Kuklo, Justyna" userId="25ebc81d-2bca-4411-93ae-f607c982b045" providerId="ADAL" clId="{8D7A208E-0E75-274E-A5F6-4C4DA1CC5511}" dt="2021-07-09T10:32:14.434" v="58"/>
            <ac:spMkLst>
              <pc:docMk/>
              <pc:sldMasterMk cId="459720850" sldId="2147483648"/>
              <pc:sldLayoutMk cId="3042341578" sldId="2147483650"/>
              <ac:spMk id="7" creationId="{C9B33BD2-FD93-7243-A911-38E82482D4C6}"/>
            </ac:spMkLst>
          </pc:spChg>
          <pc:spChg chg="add mod">
            <ac:chgData name="Kuklo, Justyna" userId="25ebc81d-2bca-4411-93ae-f607c982b045" providerId="ADAL" clId="{8D7A208E-0E75-274E-A5F6-4C4DA1CC5511}" dt="2021-07-09T10:32:16.795" v="60"/>
            <ac:spMkLst>
              <pc:docMk/>
              <pc:sldMasterMk cId="459720850" sldId="2147483648"/>
              <pc:sldLayoutMk cId="3042341578" sldId="2147483650"/>
              <ac:spMk id="8" creationId="{1B0B4619-1DE2-8F45-AE02-4F0E967DC158}"/>
            </ac:spMkLst>
          </pc:spChg>
          <pc:spChg chg="del">
            <ac:chgData name="Kuklo, Justyna" userId="25ebc81d-2bca-4411-93ae-f607c982b045" providerId="ADAL" clId="{8D7A208E-0E75-274E-A5F6-4C4DA1CC5511}" dt="2021-07-09T10:32:16.002" v="59" actId="21"/>
            <ac:spMkLst>
              <pc:docMk/>
              <pc:sldMasterMk cId="459720850" sldId="2147483648"/>
              <pc:sldLayoutMk cId="3042341578" sldId="2147483650"/>
              <ac:spMk id="14" creationId="{3D7E1B3E-8A6E-8F47-9C56-065F687050F6}"/>
            </ac:spMkLst>
          </pc:spChg>
          <pc:spChg chg="del">
            <ac:chgData name="Kuklo, Justyna" userId="25ebc81d-2bca-4411-93ae-f607c982b045" providerId="ADAL" clId="{8D7A208E-0E75-274E-A5F6-4C4DA1CC5511}" dt="2021-07-09T10:32:13.860" v="57" actId="21"/>
            <ac:spMkLst>
              <pc:docMk/>
              <pc:sldMasterMk cId="459720850" sldId="2147483648"/>
              <pc:sldLayoutMk cId="3042341578" sldId="2147483650"/>
              <ac:spMk id="15" creationId="{59F08B87-5D6D-2A4A-AB24-3E16C0BCD268}"/>
            </ac:spMkLst>
          </pc:spChg>
          <pc:picChg chg="add mod">
            <ac:chgData name="Kuklo, Justyna" userId="25ebc81d-2bca-4411-93ae-f607c982b045" providerId="ADAL" clId="{8D7A208E-0E75-274E-A5F6-4C4DA1CC5511}" dt="2021-07-09T10:32:11.805" v="56" actId="14100"/>
            <ac:picMkLst>
              <pc:docMk/>
              <pc:sldMasterMk cId="459720850" sldId="2147483648"/>
              <pc:sldLayoutMk cId="3042341578" sldId="2147483650"/>
              <ac:picMk id="6" creationId="{3F9BE9B8-5079-4043-84F6-C47899DBA39B}"/>
            </ac:picMkLst>
          </pc:picChg>
          <pc:picChg chg="del">
            <ac:chgData name="Kuklo, Justyna" userId="25ebc81d-2bca-4411-93ae-f607c982b045" providerId="ADAL" clId="{8D7A208E-0E75-274E-A5F6-4C4DA1CC5511}" dt="2021-07-09T10:32:06.159" v="54" actId="478"/>
            <ac:picMkLst>
              <pc:docMk/>
              <pc:sldMasterMk cId="459720850" sldId="2147483648"/>
              <pc:sldLayoutMk cId="3042341578" sldId="2147483650"/>
              <ac:picMk id="11" creationId="{AC5FAFFF-62FE-FC47-918D-4E7F0EAA7D13}"/>
            </ac:picMkLst>
          </pc:picChg>
        </pc:sldLayoutChg>
        <pc:sldLayoutChg chg="addSp delSp modSp mod">
          <pc:chgData name="Kuklo, Justyna" userId="25ebc81d-2bca-4411-93ae-f607c982b045" providerId="ADAL" clId="{8D7A208E-0E75-274E-A5F6-4C4DA1CC5511}" dt="2021-07-09T10:31:19.561" v="39"/>
          <pc:sldLayoutMkLst>
            <pc:docMk/>
            <pc:sldMasterMk cId="459720850" sldId="2147483648"/>
            <pc:sldLayoutMk cId="1246774522" sldId="2147483652"/>
          </pc:sldLayoutMkLst>
          <pc:spChg chg="add mod">
            <ac:chgData name="Kuklo, Justyna" userId="25ebc81d-2bca-4411-93ae-f607c982b045" providerId="ADAL" clId="{8D7A208E-0E75-274E-A5F6-4C4DA1CC5511}" dt="2021-07-09T10:31:19.561" v="39"/>
            <ac:spMkLst>
              <pc:docMk/>
              <pc:sldMasterMk cId="459720850" sldId="2147483648"/>
              <pc:sldLayoutMk cId="1246774522" sldId="2147483652"/>
              <ac:spMk id="8" creationId="{D2AC7B33-D566-0F41-9B8A-44EF3042C673}"/>
            </ac:spMkLst>
          </pc:spChg>
          <pc:spChg chg="del">
            <ac:chgData name="Kuklo, Justyna" userId="25ebc81d-2bca-4411-93ae-f607c982b045" providerId="ADAL" clId="{8D7A208E-0E75-274E-A5F6-4C4DA1CC5511}" dt="2021-07-09T10:31:19.038" v="38" actId="21"/>
            <ac:spMkLst>
              <pc:docMk/>
              <pc:sldMasterMk cId="459720850" sldId="2147483648"/>
              <pc:sldLayoutMk cId="1246774522" sldId="2147483652"/>
              <ac:spMk id="16" creationId="{7372B53B-38A7-7040-9E23-B1F9B7E1C4CA}"/>
            </ac:spMkLst>
          </pc:spChg>
          <pc:picChg chg="add mod">
            <ac:chgData name="Kuklo, Justyna" userId="25ebc81d-2bca-4411-93ae-f607c982b045" providerId="ADAL" clId="{8D7A208E-0E75-274E-A5F6-4C4DA1CC5511}" dt="2021-07-09T10:31:16.585" v="37"/>
            <ac:picMkLst>
              <pc:docMk/>
              <pc:sldMasterMk cId="459720850" sldId="2147483648"/>
              <pc:sldLayoutMk cId="1246774522" sldId="2147483652"/>
              <ac:picMk id="7" creationId="{20B2DDE9-54AC-C049-93B5-C088C053334B}"/>
            </ac:picMkLst>
          </pc:picChg>
          <pc:picChg chg="del">
            <ac:chgData name="Kuklo, Justyna" userId="25ebc81d-2bca-4411-93ae-f607c982b045" providerId="ADAL" clId="{8D7A208E-0E75-274E-A5F6-4C4DA1CC5511}" dt="2021-07-09T10:31:16.058" v="36" actId="478"/>
            <ac:picMkLst>
              <pc:docMk/>
              <pc:sldMasterMk cId="459720850" sldId="2147483648"/>
              <pc:sldLayoutMk cId="1246774522" sldId="2147483652"/>
              <ac:picMk id="15" creationId="{25EFA446-925D-1443-AEAE-65E280CF8A7A}"/>
            </ac:picMkLst>
          </pc:picChg>
        </pc:sldLayoutChg>
        <pc:sldLayoutChg chg="addSp delSp modSp mod">
          <pc:chgData name="Kuklo, Justyna" userId="25ebc81d-2bca-4411-93ae-f607c982b045" providerId="ADAL" clId="{8D7A208E-0E75-274E-A5F6-4C4DA1CC5511}" dt="2021-07-09T10:31:54.348" v="53"/>
          <pc:sldLayoutMkLst>
            <pc:docMk/>
            <pc:sldMasterMk cId="459720850" sldId="2147483648"/>
            <pc:sldLayoutMk cId="2742694199" sldId="2147483653"/>
          </pc:sldLayoutMkLst>
          <pc:spChg chg="add del">
            <ac:chgData name="Kuklo, Justyna" userId="25ebc81d-2bca-4411-93ae-f607c982b045" providerId="ADAL" clId="{8D7A208E-0E75-274E-A5F6-4C4DA1CC5511}" dt="2021-07-09T10:31:53.817" v="52" actId="21"/>
            <ac:spMkLst>
              <pc:docMk/>
              <pc:sldMasterMk cId="459720850" sldId="2147483648"/>
              <pc:sldLayoutMk cId="2742694199" sldId="2147483653"/>
              <ac:spMk id="3" creationId="{00000000-0000-0000-0000-000000000000}"/>
            </ac:spMkLst>
          </pc:spChg>
          <pc:spChg chg="add mod">
            <ac:chgData name="Kuklo, Justyna" userId="25ebc81d-2bca-4411-93ae-f607c982b045" providerId="ADAL" clId="{8D7A208E-0E75-274E-A5F6-4C4DA1CC5511}" dt="2021-07-09T10:31:32.922" v="45"/>
            <ac:spMkLst>
              <pc:docMk/>
              <pc:sldMasterMk cId="459720850" sldId="2147483648"/>
              <pc:sldLayoutMk cId="2742694199" sldId="2147483653"/>
              <ac:spMk id="12" creationId="{90D60372-E06D-8943-BF9A-29BFBE580985}"/>
            </ac:spMkLst>
          </pc:spChg>
          <pc:spChg chg="add del mod">
            <ac:chgData name="Kuklo, Justyna" userId="25ebc81d-2bca-4411-93ae-f607c982b045" providerId="ADAL" clId="{8D7A208E-0E75-274E-A5F6-4C4DA1CC5511}" dt="2021-07-09T10:31:50.731" v="50"/>
            <ac:spMkLst>
              <pc:docMk/>
              <pc:sldMasterMk cId="459720850" sldId="2147483648"/>
              <pc:sldLayoutMk cId="2742694199" sldId="2147483653"/>
              <ac:spMk id="13" creationId="{7AC83230-4444-EB49-A695-56BF84249CD9}"/>
            </ac:spMkLst>
          </pc:spChg>
          <pc:spChg chg="del">
            <ac:chgData name="Kuklo, Justyna" userId="25ebc81d-2bca-4411-93ae-f607c982b045" providerId="ADAL" clId="{8D7A208E-0E75-274E-A5F6-4C4DA1CC5511}" dt="2021-07-09T10:31:32.169" v="44" actId="478"/>
            <ac:spMkLst>
              <pc:docMk/>
              <pc:sldMasterMk cId="459720850" sldId="2147483648"/>
              <pc:sldLayoutMk cId="2742694199" sldId="2147483653"/>
              <ac:spMk id="14" creationId="{04472C20-0488-D94A-8AAA-CCED3D67B592}"/>
            </ac:spMkLst>
          </pc:spChg>
          <pc:spChg chg="add mod">
            <ac:chgData name="Kuklo, Justyna" userId="25ebc81d-2bca-4411-93ae-f607c982b045" providerId="ADAL" clId="{8D7A208E-0E75-274E-A5F6-4C4DA1CC5511}" dt="2021-07-09T10:31:54.348" v="53"/>
            <ac:spMkLst>
              <pc:docMk/>
              <pc:sldMasterMk cId="459720850" sldId="2147483648"/>
              <pc:sldLayoutMk cId="2742694199" sldId="2147483653"/>
              <ac:spMk id="15" creationId="{E502ED00-3BC1-1849-BC18-9954C6330FFE}"/>
            </ac:spMkLst>
          </pc:spChg>
          <pc:picChg chg="add mod">
            <ac:chgData name="Kuklo, Justyna" userId="25ebc81d-2bca-4411-93ae-f607c982b045" providerId="ADAL" clId="{8D7A208E-0E75-274E-A5F6-4C4DA1CC5511}" dt="2021-07-09T10:31:32.922" v="45"/>
            <ac:picMkLst>
              <pc:docMk/>
              <pc:sldMasterMk cId="459720850" sldId="2147483648"/>
              <pc:sldLayoutMk cId="2742694199" sldId="2147483653"/>
              <ac:picMk id="10" creationId="{97E58B37-AD90-454F-BD8C-B36F401CE3FB}"/>
            </ac:picMkLst>
          </pc:picChg>
          <pc:picChg chg="del">
            <ac:chgData name="Kuklo, Justyna" userId="25ebc81d-2bca-4411-93ae-f607c982b045" providerId="ADAL" clId="{8D7A208E-0E75-274E-A5F6-4C4DA1CC5511}" dt="2021-07-09T10:31:30.457" v="43" actId="478"/>
            <ac:picMkLst>
              <pc:docMk/>
              <pc:sldMasterMk cId="459720850" sldId="2147483648"/>
              <pc:sldLayoutMk cId="2742694199" sldId="2147483653"/>
              <ac:picMk id="11" creationId="{B3FDFA60-F816-8347-AF6D-824C8F2B0C8F}"/>
            </ac:picMkLst>
          </pc:picChg>
        </pc:sldLayoutChg>
        <pc:sldLayoutChg chg="addSp delSp modSp mod">
          <pc:chgData name="Kuklo, Justyna" userId="25ebc81d-2bca-4411-93ae-f607c982b045" providerId="ADAL" clId="{8D7A208E-0E75-274E-A5F6-4C4DA1CC5511}" dt="2021-07-09T10:32:43.830" v="70"/>
          <pc:sldLayoutMkLst>
            <pc:docMk/>
            <pc:sldMasterMk cId="459720850" sldId="2147483648"/>
            <pc:sldLayoutMk cId="1484301533" sldId="2147483654"/>
          </pc:sldLayoutMkLst>
          <pc:spChg chg="add del mod">
            <ac:chgData name="Kuklo, Justyna" userId="25ebc81d-2bca-4411-93ae-f607c982b045" providerId="ADAL" clId="{8D7A208E-0E75-274E-A5F6-4C4DA1CC5511}" dt="2021-07-09T10:32:33.957" v="66"/>
            <ac:spMkLst>
              <pc:docMk/>
              <pc:sldMasterMk cId="459720850" sldId="2147483648"/>
              <pc:sldLayoutMk cId="1484301533" sldId="2147483654"/>
              <ac:spMk id="5" creationId="{A2F3DF17-AB24-9D4D-927D-AFF3BC964F30}"/>
            </ac:spMkLst>
          </pc:spChg>
          <pc:spChg chg="del">
            <ac:chgData name="Kuklo, Justyna" userId="25ebc81d-2bca-4411-93ae-f607c982b045" providerId="ADAL" clId="{8D7A208E-0E75-274E-A5F6-4C4DA1CC5511}" dt="2021-07-09T10:32:43.372" v="69" actId="21"/>
            <ac:spMkLst>
              <pc:docMk/>
              <pc:sldMasterMk cId="459720850" sldId="2147483648"/>
              <pc:sldLayoutMk cId="1484301533" sldId="2147483654"/>
              <ac:spMk id="7" creationId="{10ED7922-2303-814D-9536-FDB3700CB753}"/>
            </ac:spMkLst>
          </pc:spChg>
          <pc:spChg chg="add del mod">
            <ac:chgData name="Kuklo, Justyna" userId="25ebc81d-2bca-4411-93ae-f607c982b045" providerId="ADAL" clId="{8D7A208E-0E75-274E-A5F6-4C4DA1CC5511}" dt="2021-07-09T10:32:33.957" v="66"/>
            <ac:spMkLst>
              <pc:docMk/>
              <pc:sldMasterMk cId="459720850" sldId="2147483648"/>
              <pc:sldLayoutMk cId="1484301533" sldId="2147483654"/>
              <ac:spMk id="8" creationId="{D76869A0-3025-0146-8046-DA7FC66BC272}"/>
            </ac:spMkLst>
          </pc:spChg>
          <pc:spChg chg="add mod">
            <ac:chgData name="Kuklo, Justyna" userId="25ebc81d-2bca-4411-93ae-f607c982b045" providerId="ADAL" clId="{8D7A208E-0E75-274E-A5F6-4C4DA1CC5511}" dt="2021-07-09T10:32:43.830" v="70"/>
            <ac:spMkLst>
              <pc:docMk/>
              <pc:sldMasterMk cId="459720850" sldId="2147483648"/>
              <pc:sldLayoutMk cId="1484301533" sldId="2147483654"/>
              <ac:spMk id="11" creationId="{B8FF7648-B985-2647-9445-00ACBA268155}"/>
            </ac:spMkLst>
          </pc:spChg>
          <pc:picChg chg="del">
            <ac:chgData name="Kuklo, Justyna" userId="25ebc81d-2bca-4411-93ae-f607c982b045" providerId="ADAL" clId="{8D7A208E-0E75-274E-A5F6-4C4DA1CC5511}" dt="2021-07-09T10:32:40.720" v="67" actId="478"/>
            <ac:picMkLst>
              <pc:docMk/>
              <pc:sldMasterMk cId="459720850" sldId="2147483648"/>
              <pc:sldLayoutMk cId="1484301533" sldId="2147483654"/>
              <ac:picMk id="6" creationId="{4C1897E3-4254-4C4B-92EE-24E03364F022}"/>
            </ac:picMkLst>
          </pc:picChg>
          <pc:picChg chg="add mod">
            <ac:chgData name="Kuklo, Justyna" userId="25ebc81d-2bca-4411-93ae-f607c982b045" providerId="ADAL" clId="{8D7A208E-0E75-274E-A5F6-4C4DA1CC5511}" dt="2021-07-09T10:32:41.157" v="68"/>
            <ac:picMkLst>
              <pc:docMk/>
              <pc:sldMasterMk cId="459720850" sldId="2147483648"/>
              <pc:sldLayoutMk cId="1484301533" sldId="2147483654"/>
              <ac:picMk id="10" creationId="{AAEF42B2-1EA4-6146-BC3F-6C79E2AA482C}"/>
            </ac:picMkLst>
          </pc:picChg>
        </pc:sldLayoutChg>
        <pc:sldLayoutChg chg="addSp delSp modSp mod">
          <pc:chgData name="Kuklo, Justyna" userId="25ebc81d-2bca-4411-93ae-f607c982b045" providerId="ADAL" clId="{8D7A208E-0E75-274E-A5F6-4C4DA1CC5511}" dt="2021-07-09T10:36:31.306" v="116"/>
          <pc:sldLayoutMkLst>
            <pc:docMk/>
            <pc:sldMasterMk cId="459720850" sldId="2147483648"/>
            <pc:sldLayoutMk cId="2414118036" sldId="2147483655"/>
          </pc:sldLayoutMkLst>
          <pc:picChg chg="add mod">
            <ac:chgData name="Kuklo, Justyna" userId="25ebc81d-2bca-4411-93ae-f607c982b045" providerId="ADAL" clId="{8D7A208E-0E75-274E-A5F6-4C4DA1CC5511}" dt="2021-07-09T10:36:31.306" v="116"/>
            <ac:picMkLst>
              <pc:docMk/>
              <pc:sldMasterMk cId="459720850" sldId="2147483648"/>
              <pc:sldLayoutMk cId="2414118036" sldId="2147483655"/>
              <ac:picMk id="5" creationId="{E6B4D003-5A2B-DF4F-835F-1317227DA6AF}"/>
            </ac:picMkLst>
          </pc:picChg>
          <pc:picChg chg="del">
            <ac:chgData name="Kuklo, Justyna" userId="25ebc81d-2bca-4411-93ae-f607c982b045" providerId="ADAL" clId="{8D7A208E-0E75-274E-A5F6-4C4DA1CC5511}" dt="2021-07-09T10:36:30.511" v="115" actId="478"/>
            <ac:picMkLst>
              <pc:docMk/>
              <pc:sldMasterMk cId="459720850" sldId="2147483648"/>
              <pc:sldLayoutMk cId="2414118036" sldId="2147483655"/>
              <ac:picMk id="7" creationId="{D72B5E8D-39AD-A04B-A00C-20CB993A4DE2}"/>
            </ac:picMkLst>
          </pc:picChg>
        </pc:sldLayoutChg>
        <pc:sldLayoutChg chg="addSp delSp modSp mod">
          <pc:chgData name="Kuklo, Justyna" userId="25ebc81d-2bca-4411-93ae-f607c982b045" providerId="ADAL" clId="{8D7A208E-0E75-274E-A5F6-4C4DA1CC5511}" dt="2021-07-09T10:36:39.967" v="119" actId="1037"/>
          <pc:sldLayoutMkLst>
            <pc:docMk/>
            <pc:sldMasterMk cId="459720850" sldId="2147483648"/>
            <pc:sldLayoutMk cId="399218334" sldId="2147483656"/>
          </pc:sldLayoutMkLst>
          <pc:picChg chg="add mod">
            <ac:chgData name="Kuklo, Justyna" userId="25ebc81d-2bca-4411-93ae-f607c982b045" providerId="ADAL" clId="{8D7A208E-0E75-274E-A5F6-4C4DA1CC5511}" dt="2021-07-09T10:36:39.967" v="119" actId="1037"/>
            <ac:picMkLst>
              <pc:docMk/>
              <pc:sldMasterMk cId="459720850" sldId="2147483648"/>
              <pc:sldLayoutMk cId="399218334" sldId="2147483656"/>
              <ac:picMk id="6" creationId="{3FAB7E6F-3504-DB4D-94A7-17ABF99A8DC3}"/>
            </ac:picMkLst>
          </pc:picChg>
          <pc:picChg chg="add del mod">
            <ac:chgData name="Kuklo, Justyna" userId="25ebc81d-2bca-4411-93ae-f607c982b045" providerId="ADAL" clId="{8D7A208E-0E75-274E-A5F6-4C4DA1CC5511}" dt="2021-07-09T10:30:28.365" v="22" actId="21"/>
            <ac:picMkLst>
              <pc:docMk/>
              <pc:sldMasterMk cId="459720850" sldId="2147483648"/>
              <pc:sldLayoutMk cId="399218334" sldId="2147483656"/>
              <ac:picMk id="8" creationId="{6091C432-B7CD-4848-AF74-0AFA4C09D252}"/>
            </ac:picMkLst>
          </pc:picChg>
          <pc:picChg chg="add del mod">
            <ac:chgData name="Kuklo, Justyna" userId="25ebc81d-2bca-4411-93ae-f607c982b045" providerId="ADAL" clId="{8D7A208E-0E75-274E-A5F6-4C4DA1CC5511}" dt="2021-07-09T10:30:22.412" v="20" actId="21"/>
            <ac:picMkLst>
              <pc:docMk/>
              <pc:sldMasterMk cId="459720850" sldId="2147483648"/>
              <pc:sldLayoutMk cId="399218334" sldId="2147483656"/>
              <ac:picMk id="10" creationId="{A0815CAF-342A-C440-8945-0B92A3001D2E}"/>
            </ac:picMkLst>
          </pc:picChg>
          <pc:picChg chg="del">
            <ac:chgData name="Kuklo, Justyna" userId="25ebc81d-2bca-4411-93ae-f607c982b045" providerId="ADAL" clId="{8D7A208E-0E75-274E-A5F6-4C4DA1CC5511}" dt="2021-07-09T10:30:05.363" v="16" actId="478"/>
            <ac:picMkLst>
              <pc:docMk/>
              <pc:sldMasterMk cId="459720850" sldId="2147483648"/>
              <pc:sldLayoutMk cId="399218334" sldId="2147483656"/>
              <ac:picMk id="16" creationId="{7F5E8614-A661-9F4B-8F41-4212D1A66D08}"/>
            </ac:picMkLst>
          </pc:picChg>
        </pc:sldLayoutChg>
        <pc:sldLayoutChg chg="addSp delSp modSp mod">
          <pc:chgData name="Kuklo, Justyna" userId="25ebc81d-2bca-4411-93ae-f607c982b045" providerId="ADAL" clId="{8D7A208E-0E75-274E-A5F6-4C4DA1CC5511}" dt="2021-07-09T10:33:29.971" v="83"/>
          <pc:sldLayoutMkLst>
            <pc:docMk/>
            <pc:sldMasterMk cId="459720850" sldId="2147483648"/>
            <pc:sldLayoutMk cId="3692034474" sldId="2147483658"/>
          </pc:sldLayoutMkLst>
          <pc:spChg chg="add del mod">
            <ac:chgData name="Kuklo, Justyna" userId="25ebc81d-2bca-4411-93ae-f607c982b045" providerId="ADAL" clId="{8D7A208E-0E75-274E-A5F6-4C4DA1CC5511}" dt="2021-07-09T10:32:53.070" v="73"/>
            <ac:spMkLst>
              <pc:docMk/>
              <pc:sldMasterMk cId="459720850" sldId="2147483648"/>
              <pc:sldLayoutMk cId="3692034474" sldId="2147483658"/>
              <ac:spMk id="8" creationId="{E75DE70C-FD28-404F-9DE5-05C065CD6645}"/>
            </ac:spMkLst>
          </pc:spChg>
          <pc:spChg chg="del">
            <ac:chgData name="Kuklo, Justyna" userId="25ebc81d-2bca-4411-93ae-f607c982b045" providerId="ADAL" clId="{8D7A208E-0E75-274E-A5F6-4C4DA1CC5511}" dt="2021-07-09T10:33:29.376" v="82" actId="21"/>
            <ac:spMkLst>
              <pc:docMk/>
              <pc:sldMasterMk cId="459720850" sldId="2147483648"/>
              <pc:sldLayoutMk cId="3692034474" sldId="2147483658"/>
              <ac:spMk id="11" creationId="{7EFC96B2-CB8F-B24C-9CC9-3AEFD1D12DFA}"/>
            </ac:spMkLst>
          </pc:spChg>
          <pc:spChg chg="add mod">
            <ac:chgData name="Kuklo, Justyna" userId="25ebc81d-2bca-4411-93ae-f607c982b045" providerId="ADAL" clId="{8D7A208E-0E75-274E-A5F6-4C4DA1CC5511}" dt="2021-07-09T10:33:29.971" v="83"/>
            <ac:spMkLst>
              <pc:docMk/>
              <pc:sldMasterMk cId="459720850" sldId="2147483648"/>
              <pc:sldLayoutMk cId="3692034474" sldId="2147483658"/>
              <ac:spMk id="13" creationId="{4E703131-22E8-1040-804B-EFC265C27388}"/>
            </ac:spMkLst>
          </pc:spChg>
          <pc:picChg chg="add mod">
            <ac:chgData name="Kuklo, Justyna" userId="25ebc81d-2bca-4411-93ae-f607c982b045" providerId="ADAL" clId="{8D7A208E-0E75-274E-A5F6-4C4DA1CC5511}" dt="2021-07-09T10:33:27.325" v="81"/>
            <ac:picMkLst>
              <pc:docMk/>
              <pc:sldMasterMk cId="459720850" sldId="2147483648"/>
              <pc:sldLayoutMk cId="3692034474" sldId="2147483658"/>
              <ac:picMk id="9" creationId="{FC2E0C80-DA61-D041-90B4-CB08CD489D3E}"/>
            </ac:picMkLst>
          </pc:picChg>
          <pc:picChg chg="del">
            <ac:chgData name="Kuklo, Justyna" userId="25ebc81d-2bca-4411-93ae-f607c982b045" providerId="ADAL" clId="{8D7A208E-0E75-274E-A5F6-4C4DA1CC5511}" dt="2021-07-09T10:32:49.932" v="71" actId="478"/>
            <ac:picMkLst>
              <pc:docMk/>
              <pc:sldMasterMk cId="459720850" sldId="2147483648"/>
              <pc:sldLayoutMk cId="3692034474" sldId="2147483658"/>
              <ac:picMk id="12" creationId="{5EB61AF8-6A60-3841-B5CC-946018C6145A}"/>
            </ac:picMkLst>
          </pc:picChg>
        </pc:sldLayoutChg>
        <pc:sldLayoutChg chg="addSp delSp modSp mod">
          <pc:chgData name="Kuklo, Justyna" userId="25ebc81d-2bca-4411-93ae-f607c982b045" providerId="ADAL" clId="{8D7A208E-0E75-274E-A5F6-4C4DA1CC5511}" dt="2021-07-09T10:33:22.843" v="80" actId="1076"/>
          <pc:sldLayoutMkLst>
            <pc:docMk/>
            <pc:sldMasterMk cId="459720850" sldId="2147483648"/>
            <pc:sldLayoutMk cId="1784062935" sldId="2147483659"/>
          </pc:sldLayoutMkLst>
          <pc:picChg chg="add mod">
            <ac:chgData name="Kuklo, Justyna" userId="25ebc81d-2bca-4411-93ae-f607c982b045" providerId="ADAL" clId="{8D7A208E-0E75-274E-A5F6-4C4DA1CC5511}" dt="2021-07-09T10:33:22.843" v="80" actId="1076"/>
            <ac:picMkLst>
              <pc:docMk/>
              <pc:sldMasterMk cId="459720850" sldId="2147483648"/>
              <pc:sldLayoutMk cId="1784062935" sldId="2147483659"/>
              <ac:picMk id="8" creationId="{6EF3CFAE-2555-974C-9C09-9FCC6E2549BC}"/>
            </ac:picMkLst>
          </pc:picChg>
          <pc:picChg chg="del">
            <ac:chgData name="Kuklo, Justyna" userId="25ebc81d-2bca-4411-93ae-f607c982b045" providerId="ADAL" clId="{8D7A208E-0E75-274E-A5F6-4C4DA1CC5511}" dt="2021-07-09T10:33:06.055" v="74" actId="478"/>
            <ac:picMkLst>
              <pc:docMk/>
              <pc:sldMasterMk cId="459720850" sldId="2147483648"/>
              <pc:sldLayoutMk cId="1784062935" sldId="2147483659"/>
              <ac:picMk id="15" creationId="{16C90F06-3DAA-7446-A1D4-D01618FAD0B7}"/>
            </ac:picMkLst>
          </pc:picChg>
        </pc:sldLayoutChg>
        <pc:sldLayoutChg chg="addSp delSp modSp mod">
          <pc:chgData name="Kuklo, Justyna" userId="25ebc81d-2bca-4411-93ae-f607c982b045" providerId="ADAL" clId="{8D7A208E-0E75-274E-A5F6-4C4DA1CC5511}" dt="2021-07-09T10:32:25.218" v="64"/>
          <pc:sldLayoutMkLst>
            <pc:docMk/>
            <pc:sldMasterMk cId="459720850" sldId="2147483648"/>
            <pc:sldLayoutMk cId="2803839270" sldId="2147483660"/>
          </pc:sldLayoutMkLst>
          <pc:spChg chg="add mod">
            <ac:chgData name="Kuklo, Justyna" userId="25ebc81d-2bca-4411-93ae-f607c982b045" providerId="ADAL" clId="{8D7A208E-0E75-274E-A5F6-4C4DA1CC5511}" dt="2021-07-09T10:32:25.218" v="64"/>
            <ac:spMkLst>
              <pc:docMk/>
              <pc:sldMasterMk cId="459720850" sldId="2147483648"/>
              <pc:sldLayoutMk cId="2803839270" sldId="2147483660"/>
              <ac:spMk id="8" creationId="{0EF24CAF-729F-2845-9AEC-50975F33FC92}"/>
            </ac:spMkLst>
          </pc:spChg>
          <pc:spChg chg="add mod">
            <ac:chgData name="Kuklo, Justyna" userId="25ebc81d-2bca-4411-93ae-f607c982b045" providerId="ADAL" clId="{8D7A208E-0E75-274E-A5F6-4C4DA1CC5511}" dt="2021-07-09T10:32:25.218" v="64"/>
            <ac:spMkLst>
              <pc:docMk/>
              <pc:sldMasterMk cId="459720850" sldId="2147483648"/>
              <pc:sldLayoutMk cId="2803839270" sldId="2147483660"/>
              <ac:spMk id="9" creationId="{46D8495B-C3D9-464F-8D76-D0FB0460FDEE}"/>
            </ac:spMkLst>
          </pc:spChg>
          <pc:spChg chg="del">
            <ac:chgData name="Kuklo, Justyna" userId="25ebc81d-2bca-4411-93ae-f607c982b045" providerId="ADAL" clId="{8D7A208E-0E75-274E-A5F6-4C4DA1CC5511}" dt="2021-07-09T10:32:24.657" v="63" actId="21"/>
            <ac:spMkLst>
              <pc:docMk/>
              <pc:sldMasterMk cId="459720850" sldId="2147483648"/>
              <pc:sldLayoutMk cId="2803839270" sldId="2147483660"/>
              <ac:spMk id="13" creationId="{7B1EE7C6-0AE7-954E-8881-1FA4E9A9B3F1}"/>
            </ac:spMkLst>
          </pc:spChg>
          <pc:spChg chg="del">
            <ac:chgData name="Kuklo, Justyna" userId="25ebc81d-2bca-4411-93ae-f607c982b045" providerId="ADAL" clId="{8D7A208E-0E75-274E-A5F6-4C4DA1CC5511}" dt="2021-07-09T10:32:24.657" v="63" actId="21"/>
            <ac:spMkLst>
              <pc:docMk/>
              <pc:sldMasterMk cId="459720850" sldId="2147483648"/>
              <pc:sldLayoutMk cId="2803839270" sldId="2147483660"/>
              <ac:spMk id="14" creationId="{0AAB5703-EAB0-4D44-B37B-2D1FE7C1B660}"/>
            </ac:spMkLst>
          </pc:spChg>
          <pc:picChg chg="add mod">
            <ac:chgData name="Kuklo, Justyna" userId="25ebc81d-2bca-4411-93ae-f607c982b045" providerId="ADAL" clId="{8D7A208E-0E75-274E-A5F6-4C4DA1CC5511}" dt="2021-07-09T10:32:21.089" v="62"/>
            <ac:picMkLst>
              <pc:docMk/>
              <pc:sldMasterMk cId="459720850" sldId="2147483648"/>
              <pc:sldLayoutMk cId="2803839270" sldId="2147483660"/>
              <ac:picMk id="7" creationId="{506E876C-B28A-8F4D-9F56-9325E23F4090}"/>
            </ac:picMkLst>
          </pc:picChg>
          <pc:picChg chg="del">
            <ac:chgData name="Kuklo, Justyna" userId="25ebc81d-2bca-4411-93ae-f607c982b045" providerId="ADAL" clId="{8D7A208E-0E75-274E-A5F6-4C4DA1CC5511}" dt="2021-07-09T10:32:20.637" v="61" actId="478"/>
            <ac:picMkLst>
              <pc:docMk/>
              <pc:sldMasterMk cId="459720850" sldId="2147483648"/>
              <pc:sldLayoutMk cId="2803839270" sldId="2147483660"/>
              <ac:picMk id="12" creationId="{3C0662E3-CAB0-8643-8773-6C6331FC37C2}"/>
            </ac:picMkLst>
          </pc:picChg>
        </pc:sldLayoutChg>
        <pc:sldLayoutChg chg="addSp delSp modSp mod">
          <pc:chgData name="Kuklo, Justyna" userId="25ebc81d-2bca-4411-93ae-f607c982b045" providerId="ADAL" clId="{8D7A208E-0E75-274E-A5F6-4C4DA1CC5511}" dt="2021-07-09T10:31:47.333" v="49" actId="21"/>
          <pc:sldLayoutMkLst>
            <pc:docMk/>
            <pc:sldMasterMk cId="459720850" sldId="2147483648"/>
            <pc:sldLayoutMk cId="2207101015" sldId="2147483661"/>
          </pc:sldLayoutMkLst>
          <pc:spChg chg="add del">
            <ac:chgData name="Kuklo, Justyna" userId="25ebc81d-2bca-4411-93ae-f607c982b045" providerId="ADAL" clId="{8D7A208E-0E75-274E-A5F6-4C4DA1CC5511}" dt="2021-07-09T10:31:47.333" v="49" actId="21"/>
            <ac:spMkLst>
              <pc:docMk/>
              <pc:sldMasterMk cId="459720850" sldId="2147483648"/>
              <pc:sldLayoutMk cId="2207101015" sldId="2147483661"/>
              <ac:spMk id="3" creationId="{00000000-0000-0000-0000-000000000000}"/>
            </ac:spMkLst>
          </pc:spChg>
          <pc:spChg chg="add mod">
            <ac:chgData name="Kuklo, Justyna" userId="25ebc81d-2bca-4411-93ae-f607c982b045" providerId="ADAL" clId="{8D7A208E-0E75-274E-A5F6-4C4DA1CC5511}" dt="2021-07-09T10:31:28.096" v="42"/>
            <ac:spMkLst>
              <pc:docMk/>
              <pc:sldMasterMk cId="459720850" sldId="2147483648"/>
              <pc:sldLayoutMk cId="2207101015" sldId="2147483661"/>
              <ac:spMk id="11" creationId="{CB7E2A05-6926-BD40-803A-907CA3472693}"/>
            </ac:spMkLst>
          </pc:spChg>
          <pc:spChg chg="del">
            <ac:chgData name="Kuklo, Justyna" userId="25ebc81d-2bca-4411-93ae-f607c982b045" providerId="ADAL" clId="{8D7A208E-0E75-274E-A5F6-4C4DA1CC5511}" dt="2021-07-09T10:31:27.445" v="41" actId="478"/>
            <ac:spMkLst>
              <pc:docMk/>
              <pc:sldMasterMk cId="459720850" sldId="2147483648"/>
              <pc:sldLayoutMk cId="2207101015" sldId="2147483661"/>
              <ac:spMk id="16" creationId="{A0D8FE0A-0B36-D542-A5E2-25B990A7C2C0}"/>
            </ac:spMkLst>
          </pc:spChg>
          <pc:picChg chg="add mod">
            <ac:chgData name="Kuklo, Justyna" userId="25ebc81d-2bca-4411-93ae-f607c982b045" providerId="ADAL" clId="{8D7A208E-0E75-274E-A5F6-4C4DA1CC5511}" dt="2021-07-09T10:31:28.096" v="42"/>
            <ac:picMkLst>
              <pc:docMk/>
              <pc:sldMasterMk cId="459720850" sldId="2147483648"/>
              <pc:sldLayoutMk cId="2207101015" sldId="2147483661"/>
              <ac:picMk id="8" creationId="{74B0D884-0B1E-DA44-9A6F-757A4484901C}"/>
            </ac:picMkLst>
          </pc:picChg>
          <pc:picChg chg="del">
            <ac:chgData name="Kuklo, Justyna" userId="25ebc81d-2bca-4411-93ae-f607c982b045" providerId="ADAL" clId="{8D7A208E-0E75-274E-A5F6-4C4DA1CC5511}" dt="2021-07-09T10:31:25.903" v="40" actId="478"/>
            <ac:picMkLst>
              <pc:docMk/>
              <pc:sldMasterMk cId="459720850" sldId="2147483648"/>
              <pc:sldLayoutMk cId="2207101015" sldId="2147483661"/>
              <ac:picMk id="15" creationId="{863131E6-BC58-CD4D-9BD6-78DECDC9999D}"/>
            </ac:picMkLst>
          </pc:picChg>
        </pc:sldLayoutChg>
        <pc:sldLayoutChg chg="addSp delSp modSp mod">
          <pc:chgData name="Kuklo, Justyna" userId="25ebc81d-2bca-4411-93ae-f607c982b045" providerId="ADAL" clId="{8D7A208E-0E75-274E-A5F6-4C4DA1CC5511}" dt="2021-07-09T10:36:47.234" v="121" actId="1036"/>
          <pc:sldLayoutMkLst>
            <pc:docMk/>
            <pc:sldMasterMk cId="459720850" sldId="2147483648"/>
            <pc:sldLayoutMk cId="1069985829" sldId="2147483662"/>
          </pc:sldLayoutMkLst>
          <pc:picChg chg="add del mod">
            <ac:chgData name="Kuklo, Justyna" userId="25ebc81d-2bca-4411-93ae-f607c982b045" providerId="ADAL" clId="{8D7A208E-0E75-274E-A5F6-4C4DA1CC5511}" dt="2021-07-09T10:30:52.907" v="29" actId="21"/>
            <ac:picMkLst>
              <pc:docMk/>
              <pc:sldMasterMk cId="459720850" sldId="2147483648"/>
              <pc:sldLayoutMk cId="1069985829" sldId="2147483662"/>
              <ac:picMk id="10" creationId="{537EBD16-6FB4-8041-8737-96DB93AD5973}"/>
            </ac:picMkLst>
          </pc:picChg>
          <pc:picChg chg="add mod">
            <ac:chgData name="Kuklo, Justyna" userId="25ebc81d-2bca-4411-93ae-f607c982b045" providerId="ADAL" clId="{8D7A208E-0E75-274E-A5F6-4C4DA1CC5511}" dt="2021-07-09T10:36:47.234" v="121" actId="1036"/>
            <ac:picMkLst>
              <pc:docMk/>
              <pc:sldMasterMk cId="459720850" sldId="2147483648"/>
              <pc:sldLayoutMk cId="1069985829" sldId="2147483662"/>
              <ac:picMk id="12" creationId="{A19606DF-0C3B-764F-A297-B00C0A32E304}"/>
            </ac:picMkLst>
          </pc:picChg>
          <pc:picChg chg="del">
            <ac:chgData name="Kuklo, Justyna" userId="25ebc81d-2bca-4411-93ae-f607c982b045" providerId="ADAL" clId="{8D7A208E-0E75-274E-A5F6-4C4DA1CC5511}" dt="2021-07-09T10:30:37.668" v="26" actId="478"/>
            <ac:picMkLst>
              <pc:docMk/>
              <pc:sldMasterMk cId="459720850" sldId="2147483648"/>
              <pc:sldLayoutMk cId="1069985829" sldId="2147483662"/>
              <ac:picMk id="25" creationId="{A64A9904-47A7-CD40-97C2-6316D168375C}"/>
            </ac:picMkLst>
          </pc:picChg>
        </pc:sldLayoutChg>
        <pc:sldLayoutChg chg="addSp delSp modSp mod">
          <pc:chgData name="Kuklo, Justyna" userId="25ebc81d-2bca-4411-93ae-f607c982b045" providerId="ADAL" clId="{8D7A208E-0E75-274E-A5F6-4C4DA1CC5511}" dt="2021-07-09T10:34:01.971" v="88" actId="14100"/>
          <pc:sldLayoutMkLst>
            <pc:docMk/>
            <pc:sldMasterMk cId="459720850" sldId="2147483648"/>
            <pc:sldLayoutMk cId="1780107228" sldId="2147483666"/>
          </pc:sldLayoutMkLst>
          <pc:spChg chg="add mod">
            <ac:chgData name="Kuklo, Justyna" userId="25ebc81d-2bca-4411-93ae-f607c982b045" providerId="ADAL" clId="{8D7A208E-0E75-274E-A5F6-4C4DA1CC5511}" dt="2021-07-09T10:33:51.286" v="87"/>
            <ac:spMkLst>
              <pc:docMk/>
              <pc:sldMasterMk cId="459720850" sldId="2147483648"/>
              <pc:sldLayoutMk cId="1780107228" sldId="2147483666"/>
              <ac:spMk id="17" creationId="{02FA5686-5FFC-0D4B-AA27-C94952C6F5CB}"/>
            </ac:spMkLst>
          </pc:spChg>
          <pc:spChg chg="del">
            <ac:chgData name="Kuklo, Justyna" userId="25ebc81d-2bca-4411-93ae-f607c982b045" providerId="ADAL" clId="{8D7A208E-0E75-274E-A5F6-4C4DA1CC5511}" dt="2021-07-09T10:33:50.779" v="86" actId="21"/>
            <ac:spMkLst>
              <pc:docMk/>
              <pc:sldMasterMk cId="459720850" sldId="2147483648"/>
              <pc:sldLayoutMk cId="1780107228" sldId="2147483666"/>
              <ac:spMk id="18" creationId="{82A9CE52-1823-3046-9933-54F695110628}"/>
            </ac:spMkLst>
          </pc:spChg>
          <pc:picChg chg="add mod">
            <ac:chgData name="Kuklo, Justyna" userId="25ebc81d-2bca-4411-93ae-f607c982b045" providerId="ADAL" clId="{8D7A208E-0E75-274E-A5F6-4C4DA1CC5511}" dt="2021-07-09T10:34:01.971" v="88" actId="14100"/>
            <ac:picMkLst>
              <pc:docMk/>
              <pc:sldMasterMk cId="459720850" sldId="2147483648"/>
              <pc:sldLayoutMk cId="1780107228" sldId="2147483666"/>
              <ac:picMk id="14" creationId="{7743E0CB-463A-7443-812F-253E39107C03}"/>
            </ac:picMkLst>
          </pc:picChg>
          <pc:picChg chg="del">
            <ac:chgData name="Kuklo, Justyna" userId="25ebc81d-2bca-4411-93ae-f607c982b045" providerId="ADAL" clId="{8D7A208E-0E75-274E-A5F6-4C4DA1CC5511}" dt="2021-07-09T10:33:46.887" v="84" actId="478"/>
            <ac:picMkLst>
              <pc:docMk/>
              <pc:sldMasterMk cId="459720850" sldId="2147483648"/>
              <pc:sldLayoutMk cId="1780107228" sldId="2147483666"/>
              <ac:picMk id="19" creationId="{0430D90F-548C-5A4D-8F41-B8A552DCE2FC}"/>
            </ac:picMkLst>
          </pc:picChg>
        </pc:sldLayoutChg>
        <pc:sldLayoutChg chg="addSp delSp modSp mod">
          <pc:chgData name="Kuklo, Justyna" userId="25ebc81d-2bca-4411-93ae-f607c982b045" providerId="ADAL" clId="{8D7A208E-0E75-274E-A5F6-4C4DA1CC5511}" dt="2021-07-09T10:34:10.144" v="91"/>
          <pc:sldLayoutMkLst>
            <pc:docMk/>
            <pc:sldMasterMk cId="459720850" sldId="2147483648"/>
            <pc:sldLayoutMk cId="3638556686" sldId="2147483667"/>
          </pc:sldLayoutMkLst>
          <pc:spChg chg="del">
            <ac:chgData name="Kuklo, Justyna" userId="25ebc81d-2bca-4411-93ae-f607c982b045" providerId="ADAL" clId="{8D7A208E-0E75-274E-A5F6-4C4DA1CC5511}" dt="2021-07-09T10:34:09.502" v="90" actId="478"/>
            <ac:spMkLst>
              <pc:docMk/>
              <pc:sldMasterMk cId="459720850" sldId="2147483648"/>
              <pc:sldLayoutMk cId="3638556686" sldId="2147483667"/>
              <ac:spMk id="19" creationId="{09803DB2-1017-E94D-9EEF-F1559728E095}"/>
            </ac:spMkLst>
          </pc:spChg>
          <pc:spChg chg="add mod">
            <ac:chgData name="Kuklo, Justyna" userId="25ebc81d-2bca-4411-93ae-f607c982b045" providerId="ADAL" clId="{8D7A208E-0E75-274E-A5F6-4C4DA1CC5511}" dt="2021-07-09T10:34:10.144" v="91"/>
            <ac:spMkLst>
              <pc:docMk/>
              <pc:sldMasterMk cId="459720850" sldId="2147483648"/>
              <pc:sldLayoutMk cId="3638556686" sldId="2147483667"/>
              <ac:spMk id="21" creationId="{D740FB98-EFB2-E14D-BB1E-D11455E42645}"/>
            </ac:spMkLst>
          </pc:spChg>
          <pc:picChg chg="add mod">
            <ac:chgData name="Kuklo, Justyna" userId="25ebc81d-2bca-4411-93ae-f607c982b045" providerId="ADAL" clId="{8D7A208E-0E75-274E-A5F6-4C4DA1CC5511}" dt="2021-07-09T10:34:10.144" v="91"/>
            <ac:picMkLst>
              <pc:docMk/>
              <pc:sldMasterMk cId="459720850" sldId="2147483648"/>
              <pc:sldLayoutMk cId="3638556686" sldId="2147483667"/>
              <ac:picMk id="15" creationId="{A0520888-5239-A146-975A-CF5C38F8DC05}"/>
            </ac:picMkLst>
          </pc:picChg>
          <pc:picChg chg="del">
            <ac:chgData name="Kuklo, Justyna" userId="25ebc81d-2bca-4411-93ae-f607c982b045" providerId="ADAL" clId="{8D7A208E-0E75-274E-A5F6-4C4DA1CC5511}" dt="2021-07-09T10:34:07.952" v="89" actId="478"/>
            <ac:picMkLst>
              <pc:docMk/>
              <pc:sldMasterMk cId="459720850" sldId="2147483648"/>
              <pc:sldLayoutMk cId="3638556686" sldId="2147483667"/>
              <ac:picMk id="20" creationId="{0DA32941-C4D3-AA43-9FA8-4A880D7E949F}"/>
            </ac:picMkLst>
          </pc:picChg>
        </pc:sldLayoutChg>
        <pc:sldLayoutChg chg="addSp delSp modSp mod">
          <pc:chgData name="Kuklo, Justyna" userId="25ebc81d-2bca-4411-93ae-f607c982b045" providerId="ADAL" clId="{8D7A208E-0E75-274E-A5F6-4C4DA1CC5511}" dt="2021-07-09T10:36:22.364" v="114"/>
          <pc:sldLayoutMkLst>
            <pc:docMk/>
            <pc:sldMasterMk cId="459720850" sldId="2147483648"/>
            <pc:sldLayoutMk cId="4136774602" sldId="2147483668"/>
          </pc:sldLayoutMkLst>
          <pc:spChg chg="del">
            <ac:chgData name="Kuklo, Justyna" userId="25ebc81d-2bca-4411-93ae-f607c982b045" providerId="ADAL" clId="{8D7A208E-0E75-274E-A5F6-4C4DA1CC5511}" dt="2021-07-09T10:36:21.642" v="113" actId="21"/>
            <ac:spMkLst>
              <pc:docMk/>
              <pc:sldMasterMk cId="459720850" sldId="2147483648"/>
              <pc:sldLayoutMk cId="4136774602" sldId="2147483668"/>
              <ac:spMk id="2" creationId="{00000000-0000-0000-0000-000000000000}"/>
            </ac:spMkLst>
          </pc:spChg>
          <pc:spChg chg="del">
            <ac:chgData name="Kuklo, Justyna" userId="25ebc81d-2bca-4411-93ae-f607c982b045" providerId="ADAL" clId="{8D7A208E-0E75-274E-A5F6-4C4DA1CC5511}" dt="2021-07-09T10:36:13.853" v="109" actId="21"/>
            <ac:spMkLst>
              <pc:docMk/>
              <pc:sldMasterMk cId="459720850" sldId="2147483648"/>
              <pc:sldLayoutMk cId="4136774602" sldId="2147483668"/>
              <ac:spMk id="6" creationId="{00000000-0000-0000-0000-000000000000}"/>
            </ac:spMkLst>
          </pc:spChg>
          <pc:spChg chg="del">
            <ac:chgData name="Kuklo, Justyna" userId="25ebc81d-2bca-4411-93ae-f607c982b045" providerId="ADAL" clId="{8D7A208E-0E75-274E-A5F6-4C4DA1CC5511}" dt="2021-07-09T10:36:11.273" v="107" actId="21"/>
            <ac:spMkLst>
              <pc:docMk/>
              <pc:sldMasterMk cId="459720850" sldId="2147483648"/>
              <pc:sldLayoutMk cId="4136774602" sldId="2147483668"/>
              <ac:spMk id="9" creationId="{408AF67A-976D-C64F-A3D1-7F910BBEE944}"/>
            </ac:spMkLst>
          </pc:spChg>
          <pc:spChg chg="add mod">
            <ac:chgData name="Kuklo, Justyna" userId="25ebc81d-2bca-4411-93ae-f607c982b045" providerId="ADAL" clId="{8D7A208E-0E75-274E-A5F6-4C4DA1CC5511}" dt="2021-07-09T10:36:11.972" v="108"/>
            <ac:spMkLst>
              <pc:docMk/>
              <pc:sldMasterMk cId="459720850" sldId="2147483648"/>
              <pc:sldLayoutMk cId="4136774602" sldId="2147483668"/>
              <ac:spMk id="11" creationId="{F9CCF45D-1F15-9349-BB04-04013E860FA1}"/>
            </ac:spMkLst>
          </pc:spChg>
          <pc:spChg chg="add mod">
            <ac:chgData name="Kuklo, Justyna" userId="25ebc81d-2bca-4411-93ae-f607c982b045" providerId="ADAL" clId="{8D7A208E-0E75-274E-A5F6-4C4DA1CC5511}" dt="2021-07-09T10:36:14.594" v="110"/>
            <ac:spMkLst>
              <pc:docMk/>
              <pc:sldMasterMk cId="459720850" sldId="2147483648"/>
              <pc:sldLayoutMk cId="4136774602" sldId="2147483668"/>
              <ac:spMk id="12" creationId="{6574A553-D923-094A-898E-104B2C696A29}"/>
            </ac:spMkLst>
          </pc:spChg>
          <pc:spChg chg="add del mod">
            <ac:chgData name="Kuklo, Justyna" userId="25ebc81d-2bca-4411-93ae-f607c982b045" providerId="ADAL" clId="{8D7A208E-0E75-274E-A5F6-4C4DA1CC5511}" dt="2021-07-09T10:36:18.877" v="112"/>
            <ac:spMkLst>
              <pc:docMk/>
              <pc:sldMasterMk cId="459720850" sldId="2147483648"/>
              <pc:sldLayoutMk cId="4136774602" sldId="2147483668"/>
              <ac:spMk id="13" creationId="{CC623FBB-AC14-2D48-83DC-F5100F945B28}"/>
            </ac:spMkLst>
          </pc:spChg>
          <pc:spChg chg="add mod">
            <ac:chgData name="Kuklo, Justyna" userId="25ebc81d-2bca-4411-93ae-f607c982b045" providerId="ADAL" clId="{8D7A208E-0E75-274E-A5F6-4C4DA1CC5511}" dt="2021-07-09T10:36:22.364" v="114"/>
            <ac:spMkLst>
              <pc:docMk/>
              <pc:sldMasterMk cId="459720850" sldId="2147483648"/>
              <pc:sldLayoutMk cId="4136774602" sldId="2147483668"/>
              <ac:spMk id="14" creationId="{46E74EE3-408D-D448-922A-B8B0DCFA86BE}"/>
            </ac:spMkLst>
          </pc:spChg>
          <pc:picChg chg="add del mod">
            <ac:chgData name="Kuklo, Justyna" userId="25ebc81d-2bca-4411-93ae-f607c982b045" providerId="ADAL" clId="{8D7A208E-0E75-274E-A5F6-4C4DA1CC5511}" dt="2021-07-09T10:36:09.069" v="106" actId="478"/>
            <ac:picMkLst>
              <pc:docMk/>
              <pc:sldMasterMk cId="459720850" sldId="2147483648"/>
              <pc:sldLayoutMk cId="4136774602" sldId="2147483668"/>
              <ac:picMk id="7" creationId="{F48D6DCF-8596-A44D-A3E4-C73DBB6881A0}"/>
            </ac:picMkLst>
          </pc:picChg>
          <pc:picChg chg="del">
            <ac:chgData name="Kuklo, Justyna" userId="25ebc81d-2bca-4411-93ae-f607c982b045" providerId="ADAL" clId="{8D7A208E-0E75-274E-A5F6-4C4DA1CC5511}" dt="2021-07-09T10:34:18.906" v="92" actId="478"/>
            <ac:picMkLst>
              <pc:docMk/>
              <pc:sldMasterMk cId="459720850" sldId="2147483648"/>
              <pc:sldLayoutMk cId="4136774602" sldId="2147483668"/>
              <ac:picMk id="8" creationId="{94B16452-3837-2C41-99C8-AD2DC642AFCA}"/>
            </ac:picMkLst>
          </pc:picChg>
          <pc:picChg chg="add mod">
            <ac:chgData name="Kuklo, Justyna" userId="25ebc81d-2bca-4411-93ae-f607c982b045" providerId="ADAL" clId="{8D7A208E-0E75-274E-A5F6-4C4DA1CC5511}" dt="2021-07-09T10:36:07.846" v="105" actId="1076"/>
            <ac:picMkLst>
              <pc:docMk/>
              <pc:sldMasterMk cId="459720850" sldId="2147483648"/>
              <pc:sldLayoutMk cId="4136774602" sldId="2147483668"/>
              <ac:picMk id="10" creationId="{4D7DC0B8-7401-C945-9E2E-CD001528D4AF}"/>
            </ac:picMkLst>
          </pc:picChg>
        </pc:sldLayoutChg>
        <pc:sldLayoutChg chg="addSp delSp modSp mod">
          <pc:chgData name="Kuklo, Justyna" userId="25ebc81d-2bca-4411-93ae-f607c982b045" providerId="ADAL" clId="{8D7A208E-0E75-274E-A5F6-4C4DA1CC5511}" dt="2021-07-09T10:37:06.519" v="123"/>
          <pc:sldLayoutMkLst>
            <pc:docMk/>
            <pc:sldMasterMk cId="459720850" sldId="2147483648"/>
            <pc:sldLayoutMk cId="2588339774" sldId="2147483670"/>
          </pc:sldLayoutMkLst>
          <pc:picChg chg="add mod">
            <ac:chgData name="Kuklo, Justyna" userId="25ebc81d-2bca-4411-93ae-f607c982b045" providerId="ADAL" clId="{8D7A208E-0E75-274E-A5F6-4C4DA1CC5511}" dt="2021-07-09T10:37:06.519" v="123"/>
            <ac:picMkLst>
              <pc:docMk/>
              <pc:sldMasterMk cId="459720850" sldId="2147483648"/>
              <pc:sldLayoutMk cId="2588339774" sldId="2147483670"/>
              <ac:picMk id="8" creationId="{0C01ADAB-CDBF-1147-A24C-D694F378E841}"/>
            </ac:picMkLst>
          </pc:picChg>
          <pc:picChg chg="del">
            <ac:chgData name="Kuklo, Justyna" userId="25ebc81d-2bca-4411-93ae-f607c982b045" providerId="ADAL" clId="{8D7A208E-0E75-274E-A5F6-4C4DA1CC5511}" dt="2021-07-09T10:37:05.612" v="122" actId="478"/>
            <ac:picMkLst>
              <pc:docMk/>
              <pc:sldMasterMk cId="459720850" sldId="2147483648"/>
              <pc:sldLayoutMk cId="2588339774" sldId="2147483670"/>
              <ac:picMk id="10" creationId="{CB57B256-E937-7044-83F9-9959800EF51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03/05/2022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19927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724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26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sz="1200" dirty="0" smtClean="0">
              <a:solidFill>
                <a:srgbClr val="034EA2"/>
              </a:solidFill>
            </a:endParaRP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95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6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u="sng"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3569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9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9579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62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50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730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8193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78387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1836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7890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5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074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403999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68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5775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4413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53471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2734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4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3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13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9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524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27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2" name="Rectangle 11">
            <a:extLst>
              <a:ext uri="{FF2B5EF4-FFF2-40B4-BE49-F238E27FC236}">
                <a16:creationId xmlns:a16="http://schemas.microsoft.com/office/drawing/2014/main" id="{CA50EBBD-A94B-8549-8D47-633A56974B9E}"/>
              </a:ext>
            </a:extLst>
          </p:cNvPr>
          <p:cNvSpPr/>
          <p:nvPr userDrawn="1"/>
        </p:nvSpPr>
        <p:spPr>
          <a:xfrm>
            <a:off x="5741158" y="6619164"/>
            <a:ext cx="707409" cy="240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1553451C-5557-7148-9830-59C696D699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5229" y="-69807"/>
            <a:ext cx="1738185" cy="1738185"/>
          </a:xfrm>
          <a:prstGeom prst="rect">
            <a:avLst/>
          </a:prstGeom>
        </p:spPr>
      </p:pic>
      <p:sp>
        <p:nvSpPr>
          <p:cNvPr id="21" name="Text Placeholder 18">
            <a:extLst>
              <a:ext uri="{FF2B5EF4-FFF2-40B4-BE49-F238E27FC236}">
                <a16:creationId xmlns:a16="http://schemas.microsoft.com/office/drawing/2014/main" id="{AB45957E-6EEF-8C41-BCAA-68BEC22C584E}"/>
              </a:ext>
            </a:extLst>
          </p:cNvPr>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
        <p:nvSpPr>
          <p:cNvPr id="25" name="Title 1">
            <a:extLst>
              <a:ext uri="{FF2B5EF4-FFF2-40B4-BE49-F238E27FC236}">
                <a16:creationId xmlns:a16="http://schemas.microsoft.com/office/drawing/2014/main" id="{B3AD7E25-4B45-384C-8354-05AFA7C150A5}"/>
              </a:ext>
            </a:extLst>
          </p:cNvPr>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sp>
        <p:nvSpPr>
          <p:cNvPr id="26" name="Subtitle 2">
            <a:extLst>
              <a:ext uri="{FF2B5EF4-FFF2-40B4-BE49-F238E27FC236}">
                <a16:creationId xmlns:a16="http://schemas.microsoft.com/office/drawing/2014/main" id="{30CE9DAE-DCE2-AB49-BD4C-F776BAEC3361}"/>
              </a:ext>
            </a:extLst>
          </p:cNvPr>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descr="Chart, icon&#10;&#10;Description automatically generated">
            <a:extLst>
              <a:ext uri="{FF2B5EF4-FFF2-40B4-BE49-F238E27FC236}">
                <a16:creationId xmlns:a16="http://schemas.microsoft.com/office/drawing/2014/main" id="{3FAB7E6F-3504-DB4D-94A7-17ABF99A8D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950" y="4689743"/>
            <a:ext cx="3309307" cy="2183223"/>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10" name="Picture 9" descr="Logo&#10;&#10;Description automatically generated with medium confidence">
            <a:extLst>
              <a:ext uri="{FF2B5EF4-FFF2-40B4-BE49-F238E27FC236}">
                <a16:creationId xmlns:a16="http://schemas.microsoft.com/office/drawing/2014/main" id="{AAEF42B2-1EA4-6146-BC3F-6C79E2AA4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 y="2806696"/>
            <a:ext cx="2857235" cy="4051303"/>
          </a:xfrm>
          <a:prstGeom prst="rect">
            <a:avLst/>
          </a:prstGeom>
        </p:spPr>
      </p:pic>
      <p:sp>
        <p:nvSpPr>
          <p:cNvPr id="11" name="Slide Number Placeholder 4">
            <a:extLst>
              <a:ext uri="{FF2B5EF4-FFF2-40B4-BE49-F238E27FC236}">
                <a16:creationId xmlns:a16="http://schemas.microsoft.com/office/drawing/2014/main" id="{B8FF7648-B985-2647-9445-00ACBA268155}"/>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noFill/>
          </a:ln>
        </p:spPr>
        <p:txBody>
          <a:bodyPr/>
          <a:lstStyle/>
          <a:p>
            <a:r>
              <a:rPr lang="en-US"/>
              <a:t>Click icon to add picture</a:t>
            </a:r>
            <a:endParaRPr lang="en-GB"/>
          </a:p>
        </p:txBody>
      </p:sp>
      <p:sp>
        <p:nvSpPr>
          <p:cNvPr id="10" name="Rectangle 9"/>
          <p:cNvSpPr/>
          <p:nvPr userDrawn="1"/>
        </p:nvSpPr>
        <p:spPr>
          <a:xfrm>
            <a:off x="3214048" y="1011498"/>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AAEB11E0-0327-1D4E-BC27-EAAD7085943B}"/>
              </a:ext>
            </a:extLst>
          </p:cNvPr>
          <p:cNvSpPr>
            <a:spLocks noGrp="1"/>
          </p:cNvSpPr>
          <p:nvPr>
            <p:ph idx="1"/>
          </p:nvPr>
        </p:nvSpPr>
        <p:spPr>
          <a:xfrm>
            <a:off x="3538331" y="1011497"/>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pic>
        <p:nvPicPr>
          <p:cNvPr id="13" name="Graphic 12" descr="Open quotation mark with solid fill">
            <a:extLst>
              <a:ext uri="{FF2B5EF4-FFF2-40B4-BE49-F238E27FC236}">
                <a16:creationId xmlns:a16="http://schemas.microsoft.com/office/drawing/2014/main" id="{5A58FF95-69AB-F44A-8D37-6DFCD194F7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011896" y="171131"/>
            <a:ext cx="914400" cy="914400"/>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6EF3CFAE-2555-974C-9C09-9FCC6E2549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229" y="4179136"/>
            <a:ext cx="1889304" cy="2678864"/>
          </a:xfrm>
          <a:prstGeom prst="rect">
            <a:avLst/>
          </a:prstGeom>
        </p:spPr>
      </p:pic>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noFill/>
          </a:ln>
        </p:spPr>
        <p:txBody>
          <a:bodyPr/>
          <a:lstStyle/>
          <a:p>
            <a:r>
              <a:rPr lang="en-US"/>
              <a:t>Click icon to add picture</a:t>
            </a:r>
            <a:endParaRPr lang="en-GB"/>
          </a:p>
        </p:txBody>
      </p:sp>
      <p:pic>
        <p:nvPicPr>
          <p:cNvPr id="9" name="Picture 8" descr="Logo&#10;&#10;Description automatically generated with medium confidence">
            <a:extLst>
              <a:ext uri="{FF2B5EF4-FFF2-40B4-BE49-F238E27FC236}">
                <a16:creationId xmlns:a16="http://schemas.microsoft.com/office/drawing/2014/main" id="{FC2E0C80-DA61-D041-90B4-CB08CD489D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229" y="4179136"/>
            <a:ext cx="1889304" cy="2678864"/>
          </a:xfrm>
          <a:prstGeom prst="rect">
            <a:avLst/>
          </a:prstGeom>
        </p:spPr>
      </p:pic>
      <p:sp>
        <p:nvSpPr>
          <p:cNvPr id="13" name="Content Placeholder 2">
            <a:extLst>
              <a:ext uri="{FF2B5EF4-FFF2-40B4-BE49-F238E27FC236}">
                <a16:creationId xmlns:a16="http://schemas.microsoft.com/office/drawing/2014/main" id="{4E703131-22E8-1040-804B-EFC265C27388}"/>
              </a:ext>
            </a:extLst>
          </p:cNvPr>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pic>
        <p:nvPicPr>
          <p:cNvPr id="14" name="Picture 13" descr="Icon&#10;&#10;Description automatically generated">
            <a:extLst>
              <a:ext uri="{FF2B5EF4-FFF2-40B4-BE49-F238E27FC236}">
                <a16:creationId xmlns:a16="http://schemas.microsoft.com/office/drawing/2014/main" id="{7743E0CB-463A-7443-812F-253E39107C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50"/>
            <a:ext cx="1597434" cy="2574969"/>
          </a:xfrm>
          <a:prstGeom prst="rect">
            <a:avLst/>
          </a:prstGeom>
        </p:spPr>
      </p:pic>
      <p:sp>
        <p:nvSpPr>
          <p:cNvPr id="17" name="Title Placeholder 1">
            <a:extLst>
              <a:ext uri="{FF2B5EF4-FFF2-40B4-BE49-F238E27FC236}">
                <a16:creationId xmlns:a16="http://schemas.microsoft.com/office/drawing/2014/main" id="{02FA5686-5FFC-0D4B-AA27-C94952C6F5CB}"/>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pic>
        <p:nvPicPr>
          <p:cNvPr id="15" name="Picture 14" descr="Icon&#10;&#10;Description automatically generated">
            <a:extLst>
              <a:ext uri="{FF2B5EF4-FFF2-40B4-BE49-F238E27FC236}">
                <a16:creationId xmlns:a16="http://schemas.microsoft.com/office/drawing/2014/main" id="{A0520888-5239-A146-975A-CF5C38F8DC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50"/>
            <a:ext cx="1597434" cy="2574969"/>
          </a:xfrm>
          <a:prstGeom prst="rect">
            <a:avLst/>
          </a:prstGeom>
        </p:spPr>
      </p:pic>
      <p:sp>
        <p:nvSpPr>
          <p:cNvPr id="21" name="Title Placeholder 1">
            <a:extLst>
              <a:ext uri="{FF2B5EF4-FFF2-40B4-BE49-F238E27FC236}">
                <a16:creationId xmlns:a16="http://schemas.microsoft.com/office/drawing/2014/main" id="{D740FB98-EFB2-E14D-BB1E-D11455E42645}"/>
              </a:ext>
            </a:extLst>
          </p:cNvPr>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pic>
        <p:nvPicPr>
          <p:cNvPr id="10" name="Picture 9" descr="Icon&#10;&#10;Description automatically generated">
            <a:extLst>
              <a:ext uri="{FF2B5EF4-FFF2-40B4-BE49-F238E27FC236}">
                <a16:creationId xmlns:a16="http://schemas.microsoft.com/office/drawing/2014/main" id="{4D7DC0B8-7401-C945-9E2E-CD001528D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283030"/>
            <a:ext cx="1650275" cy="2574969"/>
          </a:xfrm>
          <a:prstGeom prst="rect">
            <a:avLst/>
          </a:prstGeom>
        </p:spPr>
      </p:pic>
      <p:sp>
        <p:nvSpPr>
          <p:cNvPr id="11" name="Slide Number Placeholder 2">
            <a:extLst>
              <a:ext uri="{FF2B5EF4-FFF2-40B4-BE49-F238E27FC236}">
                <a16:creationId xmlns:a16="http://schemas.microsoft.com/office/drawing/2014/main" id="{F9CCF45D-1F15-9349-BB04-04013E860FA1}"/>
              </a:ext>
            </a:extLst>
          </p:cNvPr>
          <p:cNvSpPr>
            <a:spLocks noGrp="1"/>
          </p:cNvSpPr>
          <p:nvPr>
            <p:ph type="sldNum" sz="quarter" idx="10"/>
          </p:nvPr>
        </p:nvSpPr>
        <p:spPr>
          <a:xfrm>
            <a:off x="838200" y="6131286"/>
            <a:ext cx="2743200" cy="365125"/>
          </a:xfrm>
        </p:spPr>
        <p:txBody>
          <a:bodyPr/>
          <a:lstStyle/>
          <a:p>
            <a:fld id="{F46C79FD-C571-418B-AB0F-5EE936C85276}" type="slidenum">
              <a:rPr lang="en-GB" smtClean="0"/>
              <a:pPr/>
              <a:t>‹#›</a:t>
            </a:fld>
            <a:endParaRPr lang="en-GB"/>
          </a:p>
        </p:txBody>
      </p:sp>
      <p:sp>
        <p:nvSpPr>
          <p:cNvPr id="12" name="Text Placeholder 5">
            <a:extLst>
              <a:ext uri="{FF2B5EF4-FFF2-40B4-BE49-F238E27FC236}">
                <a16:creationId xmlns:a16="http://schemas.microsoft.com/office/drawing/2014/main" id="{6574A553-D923-094A-898E-104B2C696A29}"/>
              </a:ext>
            </a:extLst>
          </p:cNvPr>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1">
            <a:extLst>
              <a:ext uri="{FF2B5EF4-FFF2-40B4-BE49-F238E27FC236}">
                <a16:creationId xmlns:a16="http://schemas.microsoft.com/office/drawing/2014/main" id="{46E74EE3-408D-D448-922A-B8B0DCFA86BE}"/>
              </a:ext>
            </a:extLst>
          </p:cNvPr>
          <p:cNvSpPr>
            <a:spLocks noGrp="1"/>
          </p:cNvSpPr>
          <p:nvPr>
            <p:ph type="title"/>
          </p:nvPr>
        </p:nvSpPr>
        <p:spPr>
          <a:xfrm>
            <a:off x="838200" y="2646643"/>
            <a:ext cx="10515600" cy="782357"/>
          </a:xfrm>
          <a:solidFill>
            <a:schemeClr val="bg1"/>
          </a:solidFill>
        </p:spPr>
        <p:txBody>
          <a:bodyPr/>
          <a:lstStyle/>
          <a:p>
            <a:r>
              <a:rPr lang="en-US" dirty="0"/>
              <a:t>Click to edit Master title style</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pic>
        <p:nvPicPr>
          <p:cNvPr id="5" name="Picture 4" descr="Icon&#10;&#10;Description automatically generated">
            <a:extLst>
              <a:ext uri="{FF2B5EF4-FFF2-40B4-BE49-F238E27FC236}">
                <a16:creationId xmlns:a16="http://schemas.microsoft.com/office/drawing/2014/main" id="{E6B4D003-5A2B-DF4F-835F-1317227DA6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50"/>
            <a:ext cx="1597434" cy="2574969"/>
          </a:xfrm>
          <a:prstGeom prst="rect">
            <a:avLst/>
          </a:prstGeom>
        </p:spPr>
      </p:pic>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5779826"/>
          </a:xfrm>
          <a:prstGeom prst="rect">
            <a:avLst/>
          </a:prstGeom>
          <a:solidFill>
            <a:srgbClr val="274992"/>
          </a:solidFill>
          <a:ln>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sp>
        <p:nvSpPr>
          <p:cNvPr id="11" name="Rectangle 10"/>
          <p:cNvSpPr/>
          <p:nvPr userDrawn="1"/>
        </p:nvSpPr>
        <p:spPr>
          <a:xfrm>
            <a:off x="5741158" y="6619164"/>
            <a:ext cx="707409" cy="240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pic>
        <p:nvPicPr>
          <p:cNvPr id="22" name="Picture 21" descr="A picture containing text&#10;&#10;Description automatically generated">
            <a:extLst>
              <a:ext uri="{FF2B5EF4-FFF2-40B4-BE49-F238E27FC236}">
                <a16:creationId xmlns:a16="http://schemas.microsoft.com/office/drawing/2014/main" id="{02F879EE-E9C9-034D-A35A-338C3C1A73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5229" y="-69807"/>
            <a:ext cx="1738185" cy="1738185"/>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A19606DF-0C3B-764F-A297-B00C0A32E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38" y="1902823"/>
            <a:ext cx="3503917" cy="4968240"/>
          </a:xfrm>
          <a:prstGeom prst="rect">
            <a:avLst/>
          </a:prstGeom>
        </p:spPr>
      </p:pic>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27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pic>
        <p:nvPicPr>
          <p:cNvPr id="10" name="Picture 9" descr="Icon&#10;&#10;Description automatically generated">
            <a:extLst>
              <a:ext uri="{FF2B5EF4-FFF2-40B4-BE49-F238E27FC236}">
                <a16:creationId xmlns:a16="http://schemas.microsoft.com/office/drawing/2014/main" id="{160139D3-2ECE-9540-B35C-FA6BC8838E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14649"/>
            <a:ext cx="1767840" cy="28496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27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2" name="Title 1">
            <a:extLst>
              <a:ext uri="{FF2B5EF4-FFF2-40B4-BE49-F238E27FC236}">
                <a16:creationId xmlns:a16="http://schemas.microsoft.com/office/drawing/2014/main" id="{BCB38853-6465-C445-BD73-BE9523BEB639}"/>
              </a:ext>
            </a:extLst>
          </p:cNvPr>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pic>
        <p:nvPicPr>
          <p:cNvPr id="8" name="Picture 7" descr="Icon&#10;&#10;Description automatically generated">
            <a:extLst>
              <a:ext uri="{FF2B5EF4-FFF2-40B4-BE49-F238E27FC236}">
                <a16:creationId xmlns:a16="http://schemas.microsoft.com/office/drawing/2014/main" id="{0C01ADAB-CDBF-1147-A24C-D694F378E8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49"/>
            <a:ext cx="1767840" cy="2849653"/>
          </a:xfrm>
          <a:prstGeom prst="rect">
            <a:avLst/>
          </a:prstGeom>
        </p:spPr>
      </p:pic>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838199" y="49400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6" name="Picture 5" descr="Logo&#10;&#10;Description automatically generated with medium confidence">
            <a:extLst>
              <a:ext uri="{FF2B5EF4-FFF2-40B4-BE49-F238E27FC236}">
                <a16:creationId xmlns:a16="http://schemas.microsoft.com/office/drawing/2014/main" id="{3F9BE9B8-5079-4043-84F6-C47899DBA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 y="2806696"/>
            <a:ext cx="2857235" cy="4051303"/>
          </a:xfrm>
          <a:prstGeom prst="rect">
            <a:avLst/>
          </a:prstGeom>
        </p:spPr>
      </p:pic>
      <p:sp>
        <p:nvSpPr>
          <p:cNvPr id="7" name="Slide Number Placeholder 5">
            <a:extLst>
              <a:ext uri="{FF2B5EF4-FFF2-40B4-BE49-F238E27FC236}">
                <a16:creationId xmlns:a16="http://schemas.microsoft.com/office/drawing/2014/main" id="{C9B33BD2-FD93-7243-A911-38E82482D4C6}"/>
              </a:ext>
            </a:extLst>
          </p:cNvPr>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dirty="0"/>
          </a:p>
        </p:txBody>
      </p:sp>
      <p:sp>
        <p:nvSpPr>
          <p:cNvPr id="8" name="Content Placeholder 2">
            <a:extLst>
              <a:ext uri="{FF2B5EF4-FFF2-40B4-BE49-F238E27FC236}">
                <a16:creationId xmlns:a16="http://schemas.microsoft.com/office/drawing/2014/main" id="{1B0B4619-1DE2-8F45-AE02-4F0E967DC158}"/>
              </a:ext>
            </a:extLst>
          </p:cNvPr>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10" name="Title Placeholder 1"/>
          <p:cNvSpPr>
            <a:spLocks noGrp="1"/>
          </p:cNvSpPr>
          <p:nvPr>
            <p:ph type="title"/>
          </p:nvPr>
        </p:nvSpPr>
        <p:spPr>
          <a:xfrm>
            <a:off x="838198" y="452477"/>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7" name="Picture 6" descr="Logo&#10;&#10;Description automatically generated with medium confidence">
            <a:extLst>
              <a:ext uri="{FF2B5EF4-FFF2-40B4-BE49-F238E27FC236}">
                <a16:creationId xmlns:a16="http://schemas.microsoft.com/office/drawing/2014/main" id="{506E876C-B28A-8F4D-9F56-9325E23F4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 y="2806696"/>
            <a:ext cx="2857235" cy="4051303"/>
          </a:xfrm>
          <a:prstGeom prst="rect">
            <a:avLst/>
          </a:prstGeom>
        </p:spPr>
      </p:pic>
      <p:sp>
        <p:nvSpPr>
          <p:cNvPr id="8" name="Content Placeholder 2">
            <a:extLst>
              <a:ext uri="{FF2B5EF4-FFF2-40B4-BE49-F238E27FC236}">
                <a16:creationId xmlns:a16="http://schemas.microsoft.com/office/drawing/2014/main" id="{0EF24CAF-729F-2845-9AEC-50975F33FC92}"/>
              </a:ext>
            </a:extLst>
          </p:cNvPr>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6">
            <a:extLst>
              <a:ext uri="{FF2B5EF4-FFF2-40B4-BE49-F238E27FC236}">
                <a16:creationId xmlns:a16="http://schemas.microsoft.com/office/drawing/2014/main" id="{46D8495B-C3D9-464F-8D76-D0FB0460FDEE}"/>
              </a:ext>
            </a:extLst>
          </p:cNvPr>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10FF88AB-FF6F-BE4C-99A1-833F1F4D7E4C}"/>
              </a:ext>
            </a:extLst>
          </p:cNvPr>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6">
            <a:extLst>
              <a:ext uri="{FF2B5EF4-FFF2-40B4-BE49-F238E27FC236}">
                <a16:creationId xmlns:a16="http://schemas.microsoft.com/office/drawing/2014/main" id="{9BEA9D81-A246-3140-8CEB-41F4BA5DEA54}"/>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0B2DDE9-54AC-C049-93B5-C088C0533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49"/>
            <a:ext cx="1767840" cy="2849653"/>
          </a:xfrm>
          <a:prstGeom prst="rect">
            <a:avLst/>
          </a:prstGeom>
        </p:spPr>
      </p:pic>
      <p:sp>
        <p:nvSpPr>
          <p:cNvPr id="8" name="Title Placeholder 1">
            <a:extLst>
              <a:ext uri="{FF2B5EF4-FFF2-40B4-BE49-F238E27FC236}">
                <a16:creationId xmlns:a16="http://schemas.microsoft.com/office/drawing/2014/main" id="{D2AC7B33-D566-0F41-9B8A-44EF3042C673}"/>
              </a:ext>
            </a:extLst>
          </p:cNvPr>
          <p:cNvSpPr>
            <a:spLocks noGrp="1"/>
          </p:cNvSpPr>
          <p:nvPr>
            <p:ph type="title"/>
          </p:nvPr>
        </p:nvSpPr>
        <p:spPr>
          <a:xfrm>
            <a:off x="838198" y="452477"/>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Icon&#10;&#10;Description automatically generated">
            <a:extLst>
              <a:ext uri="{FF2B5EF4-FFF2-40B4-BE49-F238E27FC236}">
                <a16:creationId xmlns:a16="http://schemas.microsoft.com/office/drawing/2014/main" id="{74B0D884-0B1E-DA44-9A6F-757A44849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49"/>
            <a:ext cx="1767840" cy="2849653"/>
          </a:xfrm>
          <a:prstGeom prst="rect">
            <a:avLst/>
          </a:prstGeom>
        </p:spPr>
      </p:pic>
      <p:sp>
        <p:nvSpPr>
          <p:cNvPr id="11" name="Title Placeholder 1">
            <a:extLst>
              <a:ext uri="{FF2B5EF4-FFF2-40B4-BE49-F238E27FC236}">
                <a16:creationId xmlns:a16="http://schemas.microsoft.com/office/drawing/2014/main" id="{CB7E2A05-6926-BD40-803A-907CA3472693}"/>
              </a:ext>
            </a:extLst>
          </p:cNvPr>
          <p:cNvSpPr>
            <a:spLocks noGrp="1"/>
          </p:cNvSpPr>
          <p:nvPr>
            <p:ph type="title"/>
          </p:nvPr>
        </p:nvSpPr>
        <p:spPr>
          <a:xfrm>
            <a:off x="838198" y="452477"/>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10" name="Picture 9" descr="Icon&#10;&#10;Description automatically generated">
            <a:extLst>
              <a:ext uri="{FF2B5EF4-FFF2-40B4-BE49-F238E27FC236}">
                <a16:creationId xmlns:a16="http://schemas.microsoft.com/office/drawing/2014/main" id="{97E58B37-AD90-454F-BD8C-B36F401CE3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14649"/>
            <a:ext cx="1767840" cy="2849653"/>
          </a:xfrm>
          <a:prstGeom prst="rect">
            <a:avLst/>
          </a:prstGeom>
        </p:spPr>
      </p:pic>
      <p:sp>
        <p:nvSpPr>
          <p:cNvPr id="12" name="Title Placeholder 1">
            <a:extLst>
              <a:ext uri="{FF2B5EF4-FFF2-40B4-BE49-F238E27FC236}">
                <a16:creationId xmlns:a16="http://schemas.microsoft.com/office/drawing/2014/main" id="{90D60372-E06D-8943-BF9A-29BFBE580985}"/>
              </a:ext>
            </a:extLst>
          </p:cNvPr>
          <p:cNvSpPr>
            <a:spLocks noGrp="1"/>
          </p:cNvSpPr>
          <p:nvPr>
            <p:ph type="title"/>
          </p:nvPr>
        </p:nvSpPr>
        <p:spPr>
          <a:xfrm>
            <a:off x="838198" y="452477"/>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5" name="Text Placeholder 2">
            <a:extLst>
              <a:ext uri="{FF2B5EF4-FFF2-40B4-BE49-F238E27FC236}">
                <a16:creationId xmlns:a16="http://schemas.microsoft.com/office/drawing/2014/main" id="{E502ED00-3BC1-1849-BC18-9954C6330FFE}"/>
              </a:ext>
            </a:extLst>
          </p:cNvPr>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74269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49" r:id="rId3"/>
    <p:sldLayoutId id="2147483670" r:id="rId4"/>
    <p:sldLayoutId id="2147483650" r:id="rId5"/>
    <p:sldLayoutId id="2147483660" r:id="rId6"/>
    <p:sldLayoutId id="2147483652" r:id="rId7"/>
    <p:sldLayoutId id="2147483661" r:id="rId8"/>
    <p:sldLayoutId id="2147483653" r:id="rId9"/>
    <p:sldLayoutId id="2147483654" r:id="rId10"/>
    <p:sldLayoutId id="2147483659" r:id="rId11"/>
    <p:sldLayoutId id="2147483658" r:id="rId12"/>
    <p:sldLayoutId id="2147483666" r:id="rId13"/>
    <p:sldLayoutId id="2147483667" r:id="rId14"/>
    <p:sldLayoutId id="2147483668" r:id="rId15"/>
    <p:sldLayoutId id="2147483655" r:id="rId16"/>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unit-cost-decision-sme-owners-natural-persons_en.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unit-cost-decision-travel_en.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docs/2021-2027/smp/guidance/unit-cost-decision_smp-cosme-eye_en.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65184" y="5557903"/>
            <a:ext cx="6371130" cy="528998"/>
          </a:xfrm>
        </p:spPr>
        <p:txBody>
          <a:bodyPr/>
          <a:lstStyle/>
          <a:p>
            <a:pPr algn="ctr"/>
            <a:r>
              <a:rPr lang="en-IE" dirty="0" smtClean="0"/>
              <a:t>Alessandra Pace – Financial Officer</a:t>
            </a:r>
            <a:endParaRPr lang="en-IE" dirty="0"/>
          </a:p>
        </p:txBody>
      </p:sp>
      <p:sp>
        <p:nvSpPr>
          <p:cNvPr id="3" name="Title 2"/>
          <p:cNvSpPr>
            <a:spLocks noGrp="1"/>
          </p:cNvSpPr>
          <p:nvPr>
            <p:ph type="ctrTitle"/>
          </p:nvPr>
        </p:nvSpPr>
        <p:spPr>
          <a:xfrm>
            <a:off x="1063388" y="2317141"/>
            <a:ext cx="10065224" cy="918053"/>
          </a:xfrm>
        </p:spPr>
        <p:txBody>
          <a:bodyPr/>
          <a:lstStyle/>
          <a:p>
            <a:pPr algn="ctr"/>
            <a:r>
              <a:rPr lang="en-IE" dirty="0" smtClean="0"/>
              <a:t>Info day</a:t>
            </a:r>
            <a:endParaRPr lang="en-IE" dirty="0"/>
          </a:p>
        </p:txBody>
      </p:sp>
      <p:sp>
        <p:nvSpPr>
          <p:cNvPr id="4" name="Subtitle 3"/>
          <p:cNvSpPr>
            <a:spLocks noGrp="1"/>
          </p:cNvSpPr>
          <p:nvPr>
            <p:ph type="subTitle" idx="1"/>
          </p:nvPr>
        </p:nvSpPr>
        <p:spPr>
          <a:xfrm>
            <a:off x="1071351" y="3477295"/>
            <a:ext cx="10065224" cy="1838507"/>
          </a:xfrm>
        </p:spPr>
        <p:txBody>
          <a:bodyPr/>
          <a:lstStyle/>
          <a:p>
            <a:pPr algn="ctr"/>
            <a:r>
              <a:rPr lang="en-IE" dirty="0"/>
              <a:t>Detailed </a:t>
            </a:r>
            <a:r>
              <a:rPr lang="en-IE" dirty="0" smtClean="0"/>
              <a:t>budget </a:t>
            </a:r>
            <a:r>
              <a:rPr lang="en-IE" dirty="0"/>
              <a:t>table</a:t>
            </a:r>
            <a:endParaRPr lang="en-IE" dirty="0" smtClean="0"/>
          </a:p>
          <a:p>
            <a:pPr algn="ctr"/>
            <a:r>
              <a:rPr lang="en-IE" dirty="0" smtClean="0"/>
              <a:t>SMP-COSME-2021-EYE</a:t>
            </a:r>
            <a:endParaRPr lang="en-IE" dirty="0"/>
          </a:p>
        </p:txBody>
      </p:sp>
    </p:spTree>
    <p:extLst>
      <p:ext uri="{BB962C8B-B14F-4D97-AF65-F5344CB8AC3E}">
        <p14:creationId xmlns:p14="http://schemas.microsoft.com/office/powerpoint/2010/main" val="178549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6" name="Picture 5"/>
          <p:cNvPicPr>
            <a:picLocks noChangeAspect="1"/>
          </p:cNvPicPr>
          <p:nvPr/>
        </p:nvPicPr>
        <p:blipFill>
          <a:blip r:embed="rId3"/>
          <a:stretch>
            <a:fillRect/>
          </a:stretch>
        </p:blipFill>
        <p:spPr>
          <a:xfrm>
            <a:off x="901561" y="466972"/>
            <a:ext cx="10842337" cy="5665503"/>
          </a:xfrm>
          <a:prstGeom prst="rect">
            <a:avLst/>
          </a:prstGeom>
        </p:spPr>
      </p:pic>
      <p:pic>
        <p:nvPicPr>
          <p:cNvPr id="10" name="Picture 9"/>
          <p:cNvPicPr>
            <a:picLocks noChangeAspect="1"/>
          </p:cNvPicPr>
          <p:nvPr/>
        </p:nvPicPr>
        <p:blipFill>
          <a:blip r:embed="rId4"/>
          <a:stretch>
            <a:fillRect/>
          </a:stretch>
        </p:blipFill>
        <p:spPr>
          <a:xfrm>
            <a:off x="901561" y="6138886"/>
            <a:ext cx="10846154" cy="476448"/>
          </a:xfrm>
          <a:prstGeom prst="rect">
            <a:avLst/>
          </a:prstGeom>
        </p:spPr>
      </p:pic>
    </p:spTree>
    <p:extLst>
      <p:ext uri="{BB962C8B-B14F-4D97-AF65-F5344CB8AC3E}">
        <p14:creationId xmlns:p14="http://schemas.microsoft.com/office/powerpoint/2010/main" val="6427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2800" dirty="0"/>
              <a:t>Annex 5 – </a:t>
            </a:r>
            <a:r>
              <a:rPr lang="en-US" sz="2800" dirty="0" smtClean="0"/>
              <a:t>Additional </a:t>
            </a:r>
            <a:r>
              <a:rPr lang="en-US" sz="2800" dirty="0"/>
              <a:t>information to Part B (technical description of the project</a:t>
            </a:r>
            <a:r>
              <a:rPr lang="en-US" sz="2800" dirty="0" smtClean="0"/>
              <a:t>)</a:t>
            </a:r>
            <a:endParaRPr lang="en-US" sz="2800" dirty="0"/>
          </a:p>
        </p:txBody>
      </p:sp>
      <p:pic>
        <p:nvPicPr>
          <p:cNvPr id="4" name="Content Placeholder 3"/>
          <p:cNvPicPr>
            <a:picLocks noGrp="1" noChangeAspect="1"/>
          </p:cNvPicPr>
          <p:nvPr>
            <p:ph idx="1"/>
          </p:nvPr>
        </p:nvPicPr>
        <p:blipFill>
          <a:blip r:embed="rId2"/>
          <a:stretch>
            <a:fillRect/>
          </a:stretch>
        </p:blipFill>
        <p:spPr>
          <a:xfrm>
            <a:off x="3597345" y="1593260"/>
            <a:ext cx="4997307" cy="4196931"/>
          </a:xfrm>
          <a:prstGeom prst="rect">
            <a:avLst/>
          </a:prstGeom>
        </p:spPr>
      </p:pic>
    </p:spTree>
    <p:extLst>
      <p:ext uri="{BB962C8B-B14F-4D97-AF65-F5344CB8AC3E}">
        <p14:creationId xmlns:p14="http://schemas.microsoft.com/office/powerpoint/2010/main" val="202713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Annex 5 – Additional information to Part B (technical description of the project)</a:t>
            </a:r>
          </a:p>
        </p:txBody>
      </p:sp>
      <p:pic>
        <p:nvPicPr>
          <p:cNvPr id="4" name="Content Placeholder 3"/>
          <p:cNvPicPr>
            <a:picLocks noGrp="1" noChangeAspect="1"/>
          </p:cNvPicPr>
          <p:nvPr>
            <p:ph idx="1"/>
          </p:nvPr>
        </p:nvPicPr>
        <p:blipFill>
          <a:blip r:embed="rId2"/>
          <a:stretch>
            <a:fillRect/>
          </a:stretch>
        </p:blipFill>
        <p:spPr>
          <a:xfrm>
            <a:off x="838199" y="1836016"/>
            <a:ext cx="5600878" cy="3881438"/>
          </a:xfrm>
          <a:prstGeom prst="rect">
            <a:avLst/>
          </a:prstGeom>
        </p:spPr>
      </p:pic>
      <p:pic>
        <p:nvPicPr>
          <p:cNvPr id="5" name="Picture 4"/>
          <p:cNvPicPr>
            <a:picLocks noChangeAspect="1"/>
          </p:cNvPicPr>
          <p:nvPr/>
        </p:nvPicPr>
        <p:blipFill>
          <a:blip r:embed="rId3"/>
          <a:stretch>
            <a:fillRect/>
          </a:stretch>
        </p:blipFill>
        <p:spPr>
          <a:xfrm>
            <a:off x="6439077" y="1627332"/>
            <a:ext cx="4853705" cy="4298805"/>
          </a:xfrm>
          <a:prstGeom prst="rect">
            <a:avLst/>
          </a:prstGeom>
        </p:spPr>
      </p:pic>
    </p:spTree>
    <p:extLst>
      <p:ext uri="{BB962C8B-B14F-4D97-AF65-F5344CB8AC3E}">
        <p14:creationId xmlns:p14="http://schemas.microsoft.com/office/powerpoint/2010/main" val="173282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4"/>
            <a:ext cx="10543163" cy="4771194"/>
          </a:xfrm>
        </p:spPr>
        <p:txBody>
          <a:bodyPr/>
          <a:lstStyle/>
          <a:p>
            <a:pPr marL="0" indent="0" algn="just">
              <a:buNone/>
            </a:pPr>
            <a:r>
              <a:rPr lang="en-US" dirty="0" smtClean="0">
                <a:solidFill>
                  <a:schemeClr val="tx1">
                    <a:lumMod val="50000"/>
                  </a:schemeClr>
                </a:solidFill>
              </a:rPr>
              <a:t>Eligible if:</a:t>
            </a:r>
            <a:endParaRPr lang="en-US" dirty="0">
              <a:solidFill>
                <a:schemeClr val="tx1">
                  <a:lumMod val="50000"/>
                </a:schemeClr>
              </a:solidFill>
            </a:endParaRPr>
          </a:p>
          <a:p>
            <a:pPr algn="just">
              <a:buFont typeface="Wingdings" panose="05000000000000000000" pitchFamily="2" charset="2"/>
              <a:buChar char="Ø"/>
            </a:pPr>
            <a:r>
              <a:rPr lang="en-US" dirty="0" smtClean="0">
                <a:solidFill>
                  <a:schemeClr val="tx1">
                    <a:lumMod val="50000"/>
                  </a:schemeClr>
                </a:solidFill>
              </a:rPr>
              <a:t>related </a:t>
            </a:r>
            <a:r>
              <a:rPr lang="en-US" dirty="0">
                <a:solidFill>
                  <a:schemeClr val="tx1">
                    <a:lumMod val="50000"/>
                  </a:schemeClr>
                </a:solidFill>
              </a:rPr>
              <a:t>to personnel working for the beneficiary under an employment contract (or equivalent appointing act) and assigned to the </a:t>
            </a:r>
            <a:r>
              <a:rPr lang="en-US" dirty="0" smtClean="0">
                <a:solidFill>
                  <a:schemeClr val="tx1">
                    <a:lumMod val="50000"/>
                  </a:schemeClr>
                </a:solidFill>
              </a:rPr>
              <a:t>action</a:t>
            </a:r>
            <a:r>
              <a:rPr lang="en-US" dirty="0">
                <a:solidFill>
                  <a:schemeClr val="tx1">
                    <a:lumMod val="50000"/>
                  </a:schemeClr>
                </a:solidFill>
              </a:rPr>
              <a:t>;</a:t>
            </a:r>
          </a:p>
          <a:p>
            <a:pPr algn="just">
              <a:buFont typeface="Wingdings" panose="05000000000000000000" pitchFamily="2" charset="2"/>
              <a:buChar char="Ø"/>
            </a:pPr>
            <a:r>
              <a:rPr lang="en-US" dirty="0" smtClean="0">
                <a:solidFill>
                  <a:schemeClr val="tx1">
                    <a:lumMod val="50000"/>
                  </a:schemeClr>
                </a:solidFill>
              </a:rPr>
              <a:t>limited to: </a:t>
            </a:r>
            <a:r>
              <a:rPr lang="en-US" dirty="0">
                <a:solidFill>
                  <a:schemeClr val="tx1">
                    <a:lumMod val="50000"/>
                  </a:schemeClr>
                </a:solidFill>
              </a:rPr>
              <a:t>salaries, social security contributions, taxes and other costs linked to the </a:t>
            </a:r>
            <a:r>
              <a:rPr lang="en-US" dirty="0" smtClean="0">
                <a:solidFill>
                  <a:schemeClr val="tx1">
                    <a:lumMod val="50000"/>
                  </a:schemeClr>
                </a:solidFill>
              </a:rPr>
              <a:t>remuneration (if </a:t>
            </a:r>
            <a:r>
              <a:rPr lang="en-US" dirty="0">
                <a:solidFill>
                  <a:schemeClr val="tx1">
                    <a:lumMod val="50000"/>
                  </a:schemeClr>
                </a:solidFill>
              </a:rPr>
              <a:t>they arise from national law or the employment contract </a:t>
            </a:r>
            <a:r>
              <a:rPr lang="en-US" dirty="0" smtClean="0">
                <a:solidFill>
                  <a:schemeClr val="tx1">
                    <a:lumMod val="50000"/>
                  </a:schemeClr>
                </a:solidFill>
              </a:rPr>
              <a:t>- or </a:t>
            </a:r>
            <a:r>
              <a:rPr lang="en-US" dirty="0">
                <a:solidFill>
                  <a:schemeClr val="tx1">
                    <a:lumMod val="50000"/>
                  </a:schemeClr>
                </a:solidFill>
              </a:rPr>
              <a:t>equivalent appointing </a:t>
            </a:r>
            <a:r>
              <a:rPr lang="en-US" dirty="0" smtClean="0">
                <a:solidFill>
                  <a:schemeClr val="tx1">
                    <a:lumMod val="50000"/>
                  </a:schemeClr>
                </a:solidFill>
              </a:rPr>
              <a:t>act - </a:t>
            </a:r>
            <a:r>
              <a:rPr lang="en-US" dirty="0">
                <a:solidFill>
                  <a:schemeClr val="tx1">
                    <a:lumMod val="50000"/>
                  </a:schemeClr>
                </a:solidFill>
              </a:rPr>
              <a:t>and be calculated on the basis of the costs actually </a:t>
            </a:r>
            <a:r>
              <a:rPr lang="en-US" dirty="0" smtClean="0">
                <a:solidFill>
                  <a:schemeClr val="tx1">
                    <a:lumMod val="50000"/>
                  </a:schemeClr>
                </a:solidFill>
              </a:rPr>
              <a:t>incurred.</a:t>
            </a:r>
          </a:p>
          <a:p>
            <a:pPr marL="0" indent="0" algn="just">
              <a:buNone/>
            </a:pPr>
            <a:r>
              <a:rPr lang="en-US" b="1" dirty="0" smtClean="0">
                <a:solidFill>
                  <a:srgbClr val="0070C0"/>
                </a:solidFill>
              </a:rPr>
              <a:t>Calculation method: daily </a:t>
            </a:r>
            <a:r>
              <a:rPr lang="en-US" b="1" dirty="0">
                <a:solidFill>
                  <a:srgbClr val="0070C0"/>
                </a:solidFill>
              </a:rPr>
              <a:t>rate for the </a:t>
            </a:r>
            <a:r>
              <a:rPr lang="en-US" b="1" dirty="0" smtClean="0">
                <a:solidFill>
                  <a:srgbClr val="0070C0"/>
                </a:solidFill>
              </a:rPr>
              <a:t>person x n. of </a:t>
            </a:r>
            <a:r>
              <a:rPr lang="en-US" b="1" dirty="0">
                <a:solidFill>
                  <a:srgbClr val="0070C0"/>
                </a:solidFill>
              </a:rPr>
              <a:t>day-equivalents worked on the </a:t>
            </a:r>
            <a:r>
              <a:rPr lang="en-US" b="1" dirty="0" smtClean="0">
                <a:solidFill>
                  <a:srgbClr val="0070C0"/>
                </a:solidFill>
              </a:rPr>
              <a:t>action</a:t>
            </a:r>
          </a:p>
          <a:p>
            <a:pPr marL="0" indent="0" algn="just">
              <a:buNone/>
            </a:pPr>
            <a:r>
              <a:rPr lang="en-US" i="1" u="sng" dirty="0" smtClean="0">
                <a:solidFill>
                  <a:schemeClr val="tx2"/>
                </a:solidFill>
              </a:rPr>
              <a:t>Daily rate</a:t>
            </a:r>
            <a:r>
              <a:rPr lang="en-US" i="1" dirty="0" smtClean="0">
                <a:solidFill>
                  <a:schemeClr val="tx2"/>
                </a:solidFill>
              </a:rPr>
              <a:t>: annual </a:t>
            </a:r>
            <a:r>
              <a:rPr lang="en-US" i="1" dirty="0">
                <a:solidFill>
                  <a:schemeClr val="tx2"/>
                </a:solidFill>
              </a:rPr>
              <a:t>personnel costs for the person </a:t>
            </a:r>
            <a:r>
              <a:rPr lang="en-US" i="1" dirty="0" smtClean="0">
                <a:solidFill>
                  <a:schemeClr val="tx2"/>
                </a:solidFill>
              </a:rPr>
              <a:t>/ 215 days</a:t>
            </a:r>
            <a:endParaRPr lang="en-US" i="1" dirty="0">
              <a:solidFill>
                <a:schemeClr val="tx2"/>
              </a:solidFill>
            </a:endParaRPr>
          </a:p>
          <a:p>
            <a:pPr marL="0" indent="0">
              <a:buNone/>
            </a:pPr>
            <a:endParaRPr lang="en-GB" dirty="0"/>
          </a:p>
        </p:txBody>
      </p:sp>
      <p:sp>
        <p:nvSpPr>
          <p:cNvPr id="4" name="Title 3"/>
          <p:cNvSpPr>
            <a:spLocks noGrp="1"/>
          </p:cNvSpPr>
          <p:nvPr>
            <p:ph type="title"/>
          </p:nvPr>
        </p:nvSpPr>
        <p:spPr/>
        <p:txBody>
          <a:bodyPr/>
          <a:lstStyle/>
          <a:p>
            <a:r>
              <a:rPr lang="en-US" altLang="en-US" dirty="0" smtClean="0"/>
              <a:t>Costs for employees or equivalent</a:t>
            </a:r>
            <a:endParaRPr lang="en-GB" dirty="0"/>
          </a:p>
        </p:txBody>
      </p:sp>
    </p:spTree>
    <p:extLst>
      <p:ext uri="{BB962C8B-B14F-4D97-AF65-F5344CB8AC3E}">
        <p14:creationId xmlns:p14="http://schemas.microsoft.com/office/powerpoint/2010/main" val="1203488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4"/>
            <a:ext cx="10876723" cy="4645069"/>
          </a:xfrm>
        </p:spPr>
        <p:txBody>
          <a:bodyPr/>
          <a:lstStyle/>
          <a:p>
            <a:pPr algn="just">
              <a:lnSpc>
                <a:spcPct val="150000"/>
              </a:lnSpc>
              <a:spcAft>
                <a:spcPts val="0"/>
              </a:spcAft>
              <a:buFont typeface="Wingdings" panose="05000000000000000000" pitchFamily="2" charset="2"/>
              <a:buChar char="v"/>
            </a:pPr>
            <a:r>
              <a:rPr lang="en-US" b="1" dirty="0">
                <a:solidFill>
                  <a:schemeClr val="tx1">
                    <a:lumMod val="50000"/>
                  </a:schemeClr>
                </a:solidFill>
              </a:rPr>
              <a:t>N</a:t>
            </a:r>
            <a:r>
              <a:rPr lang="en-US" b="1" dirty="0" smtClean="0">
                <a:solidFill>
                  <a:schemeClr val="tx1">
                    <a:lumMod val="50000"/>
                  </a:schemeClr>
                </a:solidFill>
              </a:rPr>
              <a:t>atural </a:t>
            </a:r>
            <a:r>
              <a:rPr lang="en-US" b="1" dirty="0">
                <a:solidFill>
                  <a:schemeClr val="tx1">
                    <a:lumMod val="50000"/>
                  </a:schemeClr>
                </a:solidFill>
              </a:rPr>
              <a:t>persons </a:t>
            </a:r>
            <a:r>
              <a:rPr lang="en-US" dirty="0">
                <a:solidFill>
                  <a:schemeClr val="tx1">
                    <a:lumMod val="50000"/>
                  </a:schemeClr>
                </a:solidFill>
              </a:rPr>
              <a:t>working under a direct contract other than an employment contract and </a:t>
            </a:r>
          </a:p>
          <a:p>
            <a:pPr algn="just">
              <a:lnSpc>
                <a:spcPct val="150000"/>
              </a:lnSpc>
              <a:spcAft>
                <a:spcPts val="0"/>
              </a:spcAft>
              <a:buFont typeface="Wingdings" panose="05000000000000000000" pitchFamily="2" charset="2"/>
              <a:buChar char="v"/>
            </a:pPr>
            <a:r>
              <a:rPr lang="en-US" b="1" dirty="0" smtClean="0">
                <a:solidFill>
                  <a:schemeClr val="tx1">
                    <a:lumMod val="50000"/>
                  </a:schemeClr>
                </a:solidFill>
              </a:rPr>
              <a:t>Seconded </a:t>
            </a:r>
            <a:r>
              <a:rPr lang="en-US" b="1" dirty="0">
                <a:solidFill>
                  <a:schemeClr val="tx1">
                    <a:lumMod val="50000"/>
                  </a:schemeClr>
                </a:solidFill>
              </a:rPr>
              <a:t>persons </a:t>
            </a:r>
            <a:r>
              <a:rPr lang="en-US" dirty="0">
                <a:solidFill>
                  <a:schemeClr val="tx1">
                    <a:lumMod val="50000"/>
                  </a:schemeClr>
                </a:solidFill>
              </a:rPr>
              <a:t>by a third party against payment </a:t>
            </a:r>
            <a:endParaRPr lang="en-US" dirty="0" smtClean="0">
              <a:solidFill>
                <a:schemeClr val="tx1">
                  <a:lumMod val="50000"/>
                </a:schemeClr>
              </a:solidFill>
            </a:endParaRPr>
          </a:p>
          <a:p>
            <a:pPr marL="0" indent="0" algn="just">
              <a:lnSpc>
                <a:spcPct val="150000"/>
              </a:lnSpc>
              <a:spcAft>
                <a:spcPts val="600"/>
              </a:spcAft>
              <a:buNone/>
            </a:pPr>
            <a:r>
              <a:rPr lang="en-US" dirty="0" smtClean="0">
                <a:solidFill>
                  <a:schemeClr val="tx1">
                    <a:lumMod val="50000"/>
                  </a:schemeClr>
                </a:solidFill>
              </a:rPr>
              <a:t>eligible if:</a:t>
            </a:r>
          </a:p>
          <a:p>
            <a:pPr algn="just">
              <a:lnSpc>
                <a:spcPct val="150000"/>
              </a:lnSpc>
              <a:spcAft>
                <a:spcPts val="600"/>
              </a:spcAft>
              <a:buFont typeface="Arial" panose="020B0604020202020204" pitchFamily="34" charset="0"/>
              <a:buChar char="→"/>
            </a:pPr>
            <a:r>
              <a:rPr lang="en-US" dirty="0" smtClean="0">
                <a:solidFill>
                  <a:schemeClr val="tx1">
                    <a:lumMod val="50000"/>
                  </a:schemeClr>
                </a:solidFill>
              </a:rPr>
              <a:t>they are assigned to the action, </a:t>
            </a:r>
          </a:p>
          <a:p>
            <a:pPr algn="just">
              <a:lnSpc>
                <a:spcPct val="150000"/>
              </a:lnSpc>
              <a:spcAft>
                <a:spcPts val="600"/>
              </a:spcAft>
              <a:buFont typeface="Arial" panose="020B0604020202020204" pitchFamily="34" charset="0"/>
              <a:buChar char="→"/>
            </a:pPr>
            <a:r>
              <a:rPr lang="en-US" dirty="0" smtClean="0">
                <a:solidFill>
                  <a:schemeClr val="tx1">
                    <a:lumMod val="50000"/>
                  </a:schemeClr>
                </a:solidFill>
              </a:rPr>
              <a:t>fulfil </a:t>
            </a:r>
            <a:r>
              <a:rPr lang="en-US" dirty="0">
                <a:solidFill>
                  <a:schemeClr val="tx1">
                    <a:lumMod val="50000"/>
                  </a:schemeClr>
                </a:solidFill>
              </a:rPr>
              <a:t>the general eligibility </a:t>
            </a:r>
            <a:r>
              <a:rPr lang="en-US" dirty="0" smtClean="0">
                <a:solidFill>
                  <a:schemeClr val="tx1">
                    <a:lumMod val="50000"/>
                  </a:schemeClr>
                </a:solidFill>
              </a:rPr>
              <a:t>conditions,</a:t>
            </a:r>
          </a:p>
          <a:p>
            <a:pPr algn="just">
              <a:lnSpc>
                <a:spcPct val="150000"/>
              </a:lnSpc>
              <a:spcAft>
                <a:spcPts val="600"/>
              </a:spcAft>
              <a:buFont typeface="Arial" panose="020B0604020202020204" pitchFamily="34" charset="0"/>
              <a:buChar char="→"/>
            </a:pPr>
            <a:r>
              <a:rPr lang="en-US" dirty="0" smtClean="0">
                <a:solidFill>
                  <a:schemeClr val="tx1">
                    <a:lumMod val="50000"/>
                  </a:schemeClr>
                </a:solidFill>
              </a:rPr>
              <a:t>work </a:t>
            </a:r>
            <a:r>
              <a:rPr lang="en-US" dirty="0">
                <a:solidFill>
                  <a:schemeClr val="tx1">
                    <a:lumMod val="50000"/>
                  </a:schemeClr>
                </a:solidFill>
              </a:rPr>
              <a:t>under conditions similar to those of an employee </a:t>
            </a:r>
            <a:r>
              <a:rPr lang="en-US" dirty="0" smtClean="0">
                <a:solidFill>
                  <a:schemeClr val="tx1">
                    <a:lumMod val="50000"/>
                  </a:schemeClr>
                </a:solidFill>
              </a:rPr>
              <a:t>and</a:t>
            </a:r>
            <a:endParaRPr lang="en-US" dirty="0">
              <a:solidFill>
                <a:schemeClr val="tx1">
                  <a:lumMod val="50000"/>
                </a:schemeClr>
              </a:solidFill>
            </a:endParaRPr>
          </a:p>
          <a:p>
            <a:pPr algn="just">
              <a:lnSpc>
                <a:spcPct val="150000"/>
              </a:lnSpc>
              <a:spcAft>
                <a:spcPts val="600"/>
              </a:spcAft>
              <a:buFont typeface="Arial" panose="020B0604020202020204" pitchFamily="34" charset="0"/>
              <a:buChar char="→"/>
            </a:pPr>
            <a:r>
              <a:rPr lang="en-US" dirty="0" smtClean="0">
                <a:solidFill>
                  <a:schemeClr val="tx1">
                    <a:lumMod val="50000"/>
                  </a:schemeClr>
                </a:solidFill>
              </a:rPr>
              <a:t>the </a:t>
            </a:r>
            <a:r>
              <a:rPr lang="en-US" dirty="0">
                <a:solidFill>
                  <a:schemeClr val="tx1">
                    <a:lumMod val="50000"/>
                  </a:schemeClr>
                </a:solidFill>
              </a:rPr>
              <a:t>result of the work belongs to the </a:t>
            </a:r>
            <a:r>
              <a:rPr lang="en-US" dirty="0" smtClean="0">
                <a:solidFill>
                  <a:schemeClr val="tx1">
                    <a:lumMod val="50000"/>
                  </a:schemeClr>
                </a:solidFill>
              </a:rPr>
              <a:t>beneficiary</a:t>
            </a:r>
            <a:endParaRPr lang="en-US" dirty="0">
              <a:solidFill>
                <a:schemeClr val="tx1">
                  <a:lumMod val="50000"/>
                </a:schemeClr>
              </a:solidFill>
            </a:endParaRPr>
          </a:p>
          <a:p>
            <a:pPr marL="0" indent="0">
              <a:buNone/>
            </a:pPr>
            <a:endParaRPr lang="en-GB" dirty="0"/>
          </a:p>
        </p:txBody>
      </p:sp>
      <p:sp>
        <p:nvSpPr>
          <p:cNvPr id="4" name="Title 3"/>
          <p:cNvSpPr>
            <a:spLocks noGrp="1"/>
          </p:cNvSpPr>
          <p:nvPr>
            <p:ph type="title"/>
          </p:nvPr>
        </p:nvSpPr>
        <p:spPr/>
        <p:txBody>
          <a:bodyPr/>
          <a:lstStyle/>
          <a:p>
            <a:r>
              <a:rPr lang="en-US" altLang="en-US" dirty="0" smtClean="0"/>
              <a:t>Costs for natural and seconded persons</a:t>
            </a:r>
            <a:endParaRPr lang="en-GB" dirty="0"/>
          </a:p>
        </p:txBody>
      </p:sp>
    </p:spTree>
    <p:extLst>
      <p:ext uri="{BB962C8B-B14F-4D97-AF65-F5344CB8AC3E}">
        <p14:creationId xmlns:p14="http://schemas.microsoft.com/office/powerpoint/2010/main" val="994858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5"/>
            <a:ext cx="10543163" cy="5187546"/>
          </a:xfrm>
        </p:spPr>
        <p:txBody>
          <a:bodyPr/>
          <a:lstStyle/>
          <a:p>
            <a:pPr algn="just">
              <a:buFont typeface="Wingdings" panose="05000000000000000000" pitchFamily="2" charset="2"/>
              <a:buChar char="v"/>
            </a:pPr>
            <a:r>
              <a:rPr lang="en-US" sz="2200" dirty="0" smtClean="0">
                <a:solidFill>
                  <a:schemeClr val="tx1">
                    <a:lumMod val="50000"/>
                  </a:schemeClr>
                </a:solidFill>
              </a:rPr>
              <a:t>SME owners: owners </a:t>
            </a:r>
            <a:r>
              <a:rPr lang="en-US" sz="2200" dirty="0">
                <a:solidFill>
                  <a:schemeClr val="tx1">
                    <a:lumMod val="50000"/>
                  </a:schemeClr>
                </a:solidFill>
              </a:rPr>
              <a:t>of beneficiaries that are </a:t>
            </a:r>
            <a:r>
              <a:rPr lang="en-US" sz="2200" dirty="0" smtClean="0">
                <a:solidFill>
                  <a:schemeClr val="tx1">
                    <a:lumMod val="50000"/>
                  </a:schemeClr>
                </a:solidFill>
              </a:rPr>
              <a:t>SMEs not </a:t>
            </a:r>
            <a:r>
              <a:rPr lang="en-US" sz="2200" dirty="0">
                <a:solidFill>
                  <a:schemeClr val="tx1">
                    <a:lumMod val="50000"/>
                  </a:schemeClr>
                </a:solidFill>
              </a:rPr>
              <a:t>receiving a </a:t>
            </a:r>
            <a:r>
              <a:rPr lang="en-US" sz="2200" dirty="0" smtClean="0">
                <a:solidFill>
                  <a:schemeClr val="tx1">
                    <a:lumMod val="50000"/>
                  </a:schemeClr>
                </a:solidFill>
              </a:rPr>
              <a:t>salary</a:t>
            </a:r>
            <a:r>
              <a:rPr lang="en-US" sz="2200" dirty="0">
                <a:solidFill>
                  <a:schemeClr val="tx1">
                    <a:lumMod val="50000"/>
                  </a:schemeClr>
                </a:solidFill>
              </a:rPr>
              <a:t>;</a:t>
            </a:r>
            <a:endParaRPr lang="en-US" sz="2200" dirty="0" smtClean="0">
              <a:solidFill>
                <a:schemeClr val="tx1">
                  <a:lumMod val="50000"/>
                </a:schemeClr>
              </a:solidFill>
            </a:endParaRPr>
          </a:p>
          <a:p>
            <a:pPr algn="just">
              <a:buFont typeface="Wingdings" panose="05000000000000000000" pitchFamily="2" charset="2"/>
              <a:buChar char="v"/>
            </a:pPr>
            <a:r>
              <a:rPr lang="en-US" sz="2200" dirty="0">
                <a:solidFill>
                  <a:schemeClr val="tx1">
                    <a:lumMod val="50000"/>
                  </a:schemeClr>
                </a:solidFill>
              </a:rPr>
              <a:t>N</a:t>
            </a:r>
            <a:r>
              <a:rPr lang="en-US" sz="2200" dirty="0" smtClean="0">
                <a:solidFill>
                  <a:schemeClr val="tx1">
                    <a:lumMod val="50000"/>
                  </a:schemeClr>
                </a:solidFill>
              </a:rPr>
              <a:t>atural </a:t>
            </a:r>
            <a:r>
              <a:rPr lang="en-US" sz="2200" dirty="0">
                <a:solidFill>
                  <a:schemeClr val="tx1">
                    <a:lumMod val="50000"/>
                  </a:schemeClr>
                </a:solidFill>
              </a:rPr>
              <a:t>person </a:t>
            </a:r>
            <a:r>
              <a:rPr lang="en-US" sz="2200" dirty="0" smtClean="0">
                <a:solidFill>
                  <a:schemeClr val="tx1">
                    <a:lumMod val="50000"/>
                  </a:schemeClr>
                </a:solidFill>
              </a:rPr>
              <a:t>beneficiaries: beneficiaries </a:t>
            </a:r>
            <a:r>
              <a:rPr lang="en-US" sz="2200" dirty="0">
                <a:solidFill>
                  <a:schemeClr val="tx1">
                    <a:lumMod val="50000"/>
                  </a:schemeClr>
                </a:solidFill>
              </a:rPr>
              <a:t>that are natural persons not receiving a </a:t>
            </a:r>
            <a:r>
              <a:rPr lang="en-US" sz="2200" dirty="0" smtClean="0">
                <a:solidFill>
                  <a:schemeClr val="tx1">
                    <a:lumMod val="50000"/>
                  </a:schemeClr>
                </a:solidFill>
              </a:rPr>
              <a:t>salary</a:t>
            </a:r>
          </a:p>
          <a:p>
            <a:pPr marL="0" indent="0" algn="just">
              <a:buNone/>
            </a:pPr>
            <a:r>
              <a:rPr lang="en-US" sz="2000" b="1" u="sng" dirty="0" smtClean="0">
                <a:solidFill>
                  <a:srgbClr val="0070C0"/>
                </a:solidFill>
              </a:rPr>
              <a:t>Calculation method: unit </a:t>
            </a:r>
            <a:r>
              <a:rPr lang="en-US" sz="2000" b="1" u="sng" dirty="0">
                <a:solidFill>
                  <a:srgbClr val="0070C0"/>
                </a:solidFill>
              </a:rPr>
              <a:t>cost </a:t>
            </a:r>
            <a:r>
              <a:rPr lang="en-US" sz="2000" b="1" u="sng" dirty="0" smtClean="0">
                <a:solidFill>
                  <a:srgbClr val="0070C0"/>
                </a:solidFill>
              </a:rPr>
              <a:t>x </a:t>
            </a:r>
            <a:r>
              <a:rPr lang="en-US" sz="2000" b="1" u="sng" dirty="0">
                <a:solidFill>
                  <a:srgbClr val="0070C0"/>
                </a:solidFill>
              </a:rPr>
              <a:t>the number of day-equivalents worked on the </a:t>
            </a:r>
            <a:r>
              <a:rPr lang="en-US" sz="2000" b="1" u="sng" dirty="0" smtClean="0">
                <a:solidFill>
                  <a:srgbClr val="0070C0"/>
                </a:solidFill>
              </a:rPr>
              <a:t>action </a:t>
            </a:r>
            <a:endParaRPr lang="en-US" sz="2000" b="1" u="sng" dirty="0">
              <a:solidFill>
                <a:srgbClr val="0070C0"/>
              </a:solidFill>
            </a:endParaRPr>
          </a:p>
          <a:p>
            <a:pPr marL="0" indent="0" algn="just">
              <a:buNone/>
            </a:pPr>
            <a:r>
              <a:rPr lang="en-US" sz="1800" b="1" dirty="0" smtClean="0">
                <a:solidFill>
                  <a:srgbClr val="0070C0"/>
                </a:solidFill>
              </a:rPr>
              <a:t>Unit cost: (EUR </a:t>
            </a:r>
            <a:r>
              <a:rPr lang="en-US" sz="1800" b="1" dirty="0" smtClean="0">
                <a:solidFill>
                  <a:srgbClr val="0070C0"/>
                </a:solidFill>
              </a:rPr>
              <a:t>5.080 </a:t>
            </a:r>
            <a:r>
              <a:rPr lang="en-US" sz="1800" b="1" dirty="0" smtClean="0">
                <a:solidFill>
                  <a:srgbClr val="0070C0"/>
                </a:solidFill>
              </a:rPr>
              <a:t>x relevant </a:t>
            </a:r>
            <a:r>
              <a:rPr lang="en-US" sz="1800" b="1" dirty="0">
                <a:solidFill>
                  <a:srgbClr val="0070C0"/>
                </a:solidFill>
              </a:rPr>
              <a:t>country-specific correction </a:t>
            </a:r>
            <a:r>
              <a:rPr lang="en-US" sz="1800" b="1" dirty="0" smtClean="0">
                <a:solidFill>
                  <a:srgbClr val="0070C0"/>
                </a:solidFill>
              </a:rPr>
              <a:t>coefficient)/18 days. </a:t>
            </a:r>
            <a:endParaRPr lang="en-US" sz="1800" b="1" dirty="0" smtClean="0">
              <a:solidFill>
                <a:srgbClr val="0070C0"/>
              </a:solidFill>
            </a:endParaRPr>
          </a:p>
          <a:p>
            <a:pPr marL="0" indent="0" algn="just">
              <a:buNone/>
            </a:pPr>
            <a:r>
              <a:rPr lang="en-IE" sz="1400" b="1" i="1" dirty="0" smtClean="0">
                <a:solidFill>
                  <a:srgbClr val="0070C0"/>
                </a:solidFill>
              </a:rPr>
              <a:t>Please refer to:</a:t>
            </a:r>
          </a:p>
          <a:p>
            <a:pPr marL="0" indent="0" algn="just">
              <a:buNone/>
            </a:pPr>
            <a:r>
              <a:rPr lang="en-IE" sz="1600" b="1" dirty="0" smtClean="0">
                <a:solidFill>
                  <a:schemeClr val="accent4">
                    <a:lumMod val="50000"/>
                  </a:schemeClr>
                </a:solidFill>
              </a:rPr>
              <a:t>→Annex 2a MGA (Model Grant Agreement)</a:t>
            </a:r>
            <a:endParaRPr lang="en-US" sz="1600" b="1" dirty="0" smtClean="0">
              <a:solidFill>
                <a:schemeClr val="accent4">
                  <a:lumMod val="50000"/>
                </a:schemeClr>
              </a:solidFill>
            </a:endParaRPr>
          </a:p>
          <a:p>
            <a:pPr marL="0" indent="0" algn="just">
              <a:buNone/>
            </a:pPr>
            <a:r>
              <a:rPr lang="en-US" sz="1600" dirty="0" smtClean="0">
                <a:solidFill>
                  <a:schemeClr val="accent4">
                    <a:lumMod val="50000"/>
                  </a:schemeClr>
                </a:solidFill>
                <a:hlinkClick r:id="rId3"/>
              </a:rPr>
              <a:t>→ Commission </a:t>
            </a:r>
            <a:r>
              <a:rPr lang="en-US" sz="1600" dirty="0" smtClean="0">
                <a:solidFill>
                  <a:schemeClr val="accent4">
                    <a:lumMod val="50000"/>
                  </a:schemeClr>
                </a:solidFill>
                <a:hlinkClick r:id="rId3"/>
              </a:rPr>
              <a:t>Decision</a:t>
            </a:r>
            <a:r>
              <a:rPr lang="en-US" sz="1600" dirty="0">
                <a:solidFill>
                  <a:schemeClr val="accent4">
                    <a:lumMod val="50000"/>
                  </a:schemeClr>
                </a:solidFill>
              </a:rPr>
              <a:t> </a:t>
            </a:r>
            <a:r>
              <a:rPr lang="en-US" sz="1600" b="1" dirty="0" err="1">
                <a:solidFill>
                  <a:schemeClr val="accent4">
                    <a:lumMod val="50000"/>
                  </a:schemeClr>
                </a:solidFill>
              </a:rPr>
              <a:t>authorising</a:t>
            </a:r>
            <a:r>
              <a:rPr lang="en-US" sz="1600" b="1" dirty="0">
                <a:solidFill>
                  <a:schemeClr val="accent4">
                    <a:lumMod val="50000"/>
                  </a:schemeClr>
                </a:solidFill>
              </a:rPr>
              <a:t> the use of unit costs for the personnel costs of the owners of small and </a:t>
            </a:r>
            <a:r>
              <a:rPr lang="en-US" sz="1600" b="1" dirty="0" smtClean="0">
                <a:solidFill>
                  <a:schemeClr val="accent4">
                    <a:lumMod val="50000"/>
                  </a:schemeClr>
                </a:solidFill>
              </a:rPr>
              <a:t>medium-sized </a:t>
            </a:r>
            <a:r>
              <a:rPr lang="en-US" sz="1600" b="1" dirty="0">
                <a:solidFill>
                  <a:schemeClr val="accent4">
                    <a:lumMod val="50000"/>
                  </a:schemeClr>
                </a:solidFill>
              </a:rPr>
              <a:t>enterprises and beneficiaries that are natural persons not receiving a </a:t>
            </a:r>
            <a:r>
              <a:rPr lang="en-US" sz="1600" b="1" dirty="0" smtClean="0">
                <a:solidFill>
                  <a:schemeClr val="accent4">
                    <a:lumMod val="50000"/>
                  </a:schemeClr>
                </a:solidFill>
              </a:rPr>
              <a:t>salary </a:t>
            </a:r>
            <a:r>
              <a:rPr lang="en-US" sz="1600" b="1" dirty="0">
                <a:solidFill>
                  <a:schemeClr val="accent4">
                    <a:lumMod val="50000"/>
                  </a:schemeClr>
                </a:solidFill>
              </a:rPr>
              <a:t>for the work carried out by themselves under an action or work </a:t>
            </a:r>
            <a:r>
              <a:rPr lang="en-US" sz="1600" b="1" dirty="0" err="1" smtClean="0">
                <a:solidFill>
                  <a:schemeClr val="accent4">
                    <a:lumMod val="50000"/>
                  </a:schemeClr>
                </a:solidFill>
              </a:rPr>
              <a:t>programme</a:t>
            </a:r>
            <a:endParaRPr lang="en-US" sz="1600" b="1" dirty="0" smtClean="0">
              <a:solidFill>
                <a:schemeClr val="accent4">
                  <a:lumMod val="50000"/>
                </a:schemeClr>
              </a:solidFill>
            </a:endParaRPr>
          </a:p>
          <a:p>
            <a:pPr marL="0" indent="0" algn="just">
              <a:buNone/>
            </a:pPr>
            <a:r>
              <a:rPr lang="en-US" sz="1600" i="1" dirty="0" smtClean="0">
                <a:solidFill>
                  <a:schemeClr val="tx1">
                    <a:lumMod val="50000"/>
                  </a:schemeClr>
                </a:solidFill>
              </a:rPr>
              <a:t>The </a:t>
            </a:r>
            <a:r>
              <a:rPr lang="en-US" sz="1600" i="1" dirty="0" smtClean="0">
                <a:solidFill>
                  <a:schemeClr val="tx1">
                    <a:lumMod val="50000"/>
                  </a:schemeClr>
                </a:solidFill>
              </a:rPr>
              <a:t>total </a:t>
            </a:r>
            <a:r>
              <a:rPr lang="en-US" sz="1600" i="1" dirty="0">
                <a:solidFill>
                  <a:schemeClr val="tx1">
                    <a:lumMod val="50000"/>
                  </a:schemeClr>
                </a:solidFill>
              </a:rPr>
              <a:t>number of day-equivalents declared in EU grants, for a person for a year, cannot be higher than 215.</a:t>
            </a:r>
          </a:p>
          <a:p>
            <a:pPr marL="0" indent="0" algn="just">
              <a:buNone/>
            </a:pPr>
            <a:endParaRPr lang="en-US" sz="1800" b="1" dirty="0">
              <a:solidFill>
                <a:srgbClr val="0070C0"/>
              </a:solidFill>
            </a:endParaRPr>
          </a:p>
          <a:p>
            <a:pPr marL="0" indent="0" algn="just">
              <a:buNone/>
            </a:pPr>
            <a:endParaRPr lang="en-US" dirty="0">
              <a:solidFill>
                <a:schemeClr val="tx1">
                  <a:lumMod val="50000"/>
                </a:schemeClr>
              </a:solidFill>
            </a:endParaRPr>
          </a:p>
        </p:txBody>
      </p:sp>
      <p:sp>
        <p:nvSpPr>
          <p:cNvPr id="4" name="Title 3"/>
          <p:cNvSpPr>
            <a:spLocks noGrp="1"/>
          </p:cNvSpPr>
          <p:nvPr>
            <p:ph type="title"/>
          </p:nvPr>
        </p:nvSpPr>
        <p:spPr>
          <a:xfrm>
            <a:off x="970722" y="482860"/>
            <a:ext cx="10916478" cy="782357"/>
          </a:xfrm>
        </p:spPr>
        <p:txBody>
          <a:bodyPr/>
          <a:lstStyle/>
          <a:p>
            <a:r>
              <a:rPr lang="en-US" altLang="en-US" sz="3200" dirty="0" smtClean="0"/>
              <a:t>Costs for SME owners and natural person beneficiaries</a:t>
            </a:r>
            <a:endParaRPr lang="en-GB" sz="3200" dirty="0"/>
          </a:p>
        </p:txBody>
      </p:sp>
    </p:spTree>
    <p:extLst>
      <p:ext uri="{BB962C8B-B14F-4D97-AF65-F5344CB8AC3E}">
        <p14:creationId xmlns:p14="http://schemas.microsoft.com/office/powerpoint/2010/main" val="3923926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5"/>
            <a:ext cx="10543163" cy="4501746"/>
          </a:xfrm>
        </p:spPr>
        <p:txBody>
          <a:bodyPr/>
          <a:lstStyle/>
          <a:p>
            <a:pPr marL="0" indent="0">
              <a:spcAft>
                <a:spcPts val="0"/>
              </a:spcAft>
              <a:buNone/>
            </a:pPr>
            <a:r>
              <a:rPr lang="en-US" b="1" i="1" dirty="0" smtClean="0">
                <a:solidFill>
                  <a:schemeClr val="tx2"/>
                </a:solidFill>
              </a:rPr>
              <a:t>Purchase </a:t>
            </a:r>
            <a:r>
              <a:rPr lang="en-US" b="1" i="1" dirty="0">
                <a:solidFill>
                  <a:schemeClr val="tx2"/>
                </a:solidFill>
              </a:rPr>
              <a:t>of goods, works or services </a:t>
            </a:r>
            <a:endParaRPr lang="en-US" b="1" i="1" dirty="0" smtClean="0">
              <a:solidFill>
                <a:schemeClr val="tx2"/>
              </a:solidFill>
            </a:endParaRPr>
          </a:p>
          <a:p>
            <a:pPr marL="0" indent="0">
              <a:spcAft>
                <a:spcPts val="600"/>
              </a:spcAft>
              <a:buNone/>
            </a:pPr>
            <a:r>
              <a:rPr lang="en-US" i="1" dirty="0" smtClean="0">
                <a:solidFill>
                  <a:schemeClr val="tx2"/>
                </a:solidFill>
              </a:rPr>
              <a:t>related </a:t>
            </a:r>
            <a:r>
              <a:rPr lang="en-US" i="1" dirty="0">
                <a:solidFill>
                  <a:schemeClr val="tx2"/>
                </a:solidFill>
              </a:rPr>
              <a:t>to the implementation of specific tasks which are part of the action and are described in Annex </a:t>
            </a:r>
            <a:r>
              <a:rPr lang="en-US" i="1" dirty="0" smtClean="0">
                <a:solidFill>
                  <a:schemeClr val="tx2"/>
                </a:solidFill>
              </a:rPr>
              <a:t>1</a:t>
            </a:r>
          </a:p>
          <a:p>
            <a:pPr marL="0" indent="0">
              <a:spcAft>
                <a:spcPts val="600"/>
              </a:spcAft>
              <a:buNone/>
            </a:pPr>
            <a:endParaRPr lang="en-IE" i="1" dirty="0">
              <a:solidFill>
                <a:schemeClr val="tx2"/>
              </a:solidFill>
            </a:endParaRPr>
          </a:p>
          <a:p>
            <a:pPr marL="0" indent="0" algn="just">
              <a:spcAft>
                <a:spcPts val="600"/>
              </a:spcAft>
              <a:buNone/>
            </a:pPr>
            <a:r>
              <a:rPr lang="en-US" b="1" i="1" dirty="0">
                <a:solidFill>
                  <a:schemeClr val="tx2"/>
                </a:solidFill>
              </a:rPr>
              <a:t>Subcontracting costs of core tasks is not allowed. Subcontracting is allowed only for Work Package 2, </a:t>
            </a:r>
            <a:r>
              <a:rPr lang="en-US" b="1" i="1" u="sng" dirty="0">
                <a:solidFill>
                  <a:schemeClr val="tx2"/>
                </a:solidFill>
              </a:rPr>
              <a:t>and here only for the promotion of the </a:t>
            </a:r>
            <a:r>
              <a:rPr lang="en-US" b="1" i="1" u="sng" dirty="0" err="1">
                <a:solidFill>
                  <a:schemeClr val="tx2"/>
                </a:solidFill>
              </a:rPr>
              <a:t>programme</a:t>
            </a:r>
            <a:r>
              <a:rPr lang="en-US" b="1" i="1" u="sng" dirty="0">
                <a:solidFill>
                  <a:schemeClr val="tx2"/>
                </a:solidFill>
              </a:rPr>
              <a:t>.</a:t>
            </a:r>
          </a:p>
          <a:p>
            <a:pPr marL="0" indent="0">
              <a:spcAft>
                <a:spcPts val="600"/>
              </a:spcAft>
              <a:buNone/>
            </a:pPr>
            <a:endParaRPr lang="en-US" i="1" dirty="0" smtClean="0">
              <a:solidFill>
                <a:schemeClr val="tx2"/>
              </a:solidFill>
            </a:endParaRPr>
          </a:p>
          <a:p>
            <a:pPr marL="0" indent="0">
              <a:buNone/>
            </a:pPr>
            <a:endParaRPr lang="en-US" i="1" dirty="0"/>
          </a:p>
          <a:p>
            <a:pPr marL="0" indent="0">
              <a:buNone/>
            </a:pPr>
            <a:endParaRPr lang="en-US" i="1" dirty="0" smtClean="0"/>
          </a:p>
          <a:p>
            <a:pPr marL="0" indent="0">
              <a:buNone/>
            </a:pPr>
            <a:endParaRPr lang="en-GB" i="1" dirty="0"/>
          </a:p>
        </p:txBody>
      </p:sp>
      <p:sp>
        <p:nvSpPr>
          <p:cNvPr id="4" name="Title 3"/>
          <p:cNvSpPr>
            <a:spLocks noGrp="1"/>
          </p:cNvSpPr>
          <p:nvPr>
            <p:ph type="title"/>
          </p:nvPr>
        </p:nvSpPr>
        <p:spPr>
          <a:xfrm>
            <a:off x="970722" y="482860"/>
            <a:ext cx="10916478" cy="782357"/>
          </a:xfrm>
        </p:spPr>
        <p:txBody>
          <a:bodyPr/>
          <a:lstStyle/>
          <a:p>
            <a:pPr lvl="0">
              <a:defRPr/>
            </a:pPr>
            <a:r>
              <a:rPr lang="en-GB" sz="3200" dirty="0">
                <a:solidFill>
                  <a:srgbClr val="034EA2"/>
                </a:solidFill>
              </a:rPr>
              <a:t>B. Subcontracting </a:t>
            </a:r>
            <a:r>
              <a:rPr lang="en-GB" sz="3200" dirty="0" smtClean="0">
                <a:solidFill>
                  <a:srgbClr val="034EA2"/>
                </a:solidFill>
              </a:rPr>
              <a:t>costs / 1</a:t>
            </a:r>
            <a:endParaRPr lang="en-GB" sz="1600" i="1" dirty="0">
              <a:solidFill>
                <a:srgbClr val="FF0000"/>
              </a:solidFill>
            </a:endParaRPr>
          </a:p>
        </p:txBody>
      </p:sp>
    </p:spTree>
    <p:extLst>
      <p:ext uri="{BB962C8B-B14F-4D97-AF65-F5344CB8AC3E}">
        <p14:creationId xmlns:p14="http://schemas.microsoft.com/office/powerpoint/2010/main" val="1018680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5463" y="1566544"/>
            <a:ext cx="10543163" cy="4392821"/>
          </a:xfrm>
        </p:spPr>
        <p:txBody>
          <a:bodyPr/>
          <a:lstStyle/>
          <a:p>
            <a:pPr algn="just">
              <a:spcAft>
                <a:spcPts val="1200"/>
              </a:spcAft>
              <a:buFont typeface="Wingdings" panose="05000000000000000000" pitchFamily="2" charset="2"/>
              <a:buChar char="v"/>
            </a:pPr>
            <a:r>
              <a:rPr lang="en-US" i="1" dirty="0">
                <a:solidFill>
                  <a:schemeClr val="tx1">
                    <a:lumMod val="50000"/>
                  </a:schemeClr>
                </a:solidFill>
              </a:rPr>
              <a:t>Subcontractor works without the direct supervision of the beneficiary (as opposed to in-house consultants)</a:t>
            </a:r>
          </a:p>
          <a:p>
            <a:pPr algn="just">
              <a:spcAft>
                <a:spcPts val="1200"/>
              </a:spcAft>
              <a:buFont typeface="Wingdings" panose="05000000000000000000" pitchFamily="2" charset="2"/>
              <a:buChar char="v"/>
            </a:pPr>
            <a:r>
              <a:rPr lang="en-US" i="1" dirty="0" smtClean="0">
                <a:solidFill>
                  <a:schemeClr val="tx1">
                    <a:lumMod val="50000"/>
                  </a:schemeClr>
                </a:solidFill>
              </a:rPr>
              <a:t>Responsibility </a:t>
            </a:r>
            <a:r>
              <a:rPr lang="en-US" i="1" dirty="0">
                <a:solidFill>
                  <a:schemeClr val="tx1">
                    <a:lumMod val="50000"/>
                  </a:schemeClr>
                </a:solidFill>
              </a:rPr>
              <a:t>towards the EU for the subcontracted work lies fully with the beneficiary</a:t>
            </a:r>
          </a:p>
          <a:p>
            <a:pPr algn="just">
              <a:spcAft>
                <a:spcPts val="1200"/>
              </a:spcAft>
              <a:buFont typeface="Wingdings" panose="05000000000000000000" pitchFamily="2" charset="2"/>
              <a:buChar char="v"/>
            </a:pPr>
            <a:r>
              <a:rPr lang="en-US" i="1" dirty="0" smtClean="0">
                <a:solidFill>
                  <a:schemeClr val="tx1">
                    <a:lumMod val="50000"/>
                  </a:schemeClr>
                </a:solidFill>
              </a:rPr>
              <a:t>Ensure </a:t>
            </a:r>
            <a:r>
              <a:rPr lang="en-US" i="1" dirty="0">
                <a:solidFill>
                  <a:schemeClr val="tx1">
                    <a:lumMod val="50000"/>
                  </a:schemeClr>
                </a:solidFill>
              </a:rPr>
              <a:t>the best value for money or, if appropriate, the lowest price</a:t>
            </a:r>
          </a:p>
          <a:p>
            <a:pPr algn="just">
              <a:spcAft>
                <a:spcPts val="1200"/>
              </a:spcAft>
              <a:buFont typeface="Wingdings" panose="05000000000000000000" pitchFamily="2" charset="2"/>
              <a:buChar char="v"/>
            </a:pPr>
            <a:r>
              <a:rPr lang="en-US" i="1" dirty="0">
                <a:solidFill>
                  <a:schemeClr val="tx1">
                    <a:lumMod val="50000"/>
                  </a:schemeClr>
                </a:solidFill>
              </a:rPr>
              <a:t>Based on ‘business conditions’: the subcontractor charges a price, which usually includes a profit</a:t>
            </a:r>
          </a:p>
          <a:p>
            <a:pPr algn="just">
              <a:spcAft>
                <a:spcPts val="1200"/>
              </a:spcAft>
              <a:buFont typeface="Wingdings" panose="05000000000000000000" pitchFamily="2" charset="2"/>
              <a:buChar char="v"/>
            </a:pPr>
            <a:r>
              <a:rPr lang="en-US" i="1" dirty="0">
                <a:solidFill>
                  <a:schemeClr val="tx1">
                    <a:lumMod val="50000"/>
                  </a:schemeClr>
                </a:solidFill>
              </a:rPr>
              <a:t>Avoid any conflict of interests (Article 12 MGA)</a:t>
            </a:r>
          </a:p>
          <a:p>
            <a:pPr marL="0" indent="0">
              <a:buNone/>
            </a:pPr>
            <a:endParaRPr lang="en-US" i="1" dirty="0"/>
          </a:p>
          <a:p>
            <a:pPr marL="0" indent="0">
              <a:buNone/>
            </a:pPr>
            <a:endParaRPr lang="en-US" i="1" dirty="0" smtClean="0"/>
          </a:p>
          <a:p>
            <a:pPr marL="0" indent="0">
              <a:buNone/>
            </a:pPr>
            <a:endParaRPr lang="en-GB" i="1" dirty="0"/>
          </a:p>
        </p:txBody>
      </p:sp>
      <p:sp>
        <p:nvSpPr>
          <p:cNvPr id="4" name="Title 3"/>
          <p:cNvSpPr>
            <a:spLocks noGrp="1"/>
          </p:cNvSpPr>
          <p:nvPr>
            <p:ph type="title"/>
          </p:nvPr>
        </p:nvSpPr>
        <p:spPr>
          <a:xfrm>
            <a:off x="970722" y="482860"/>
            <a:ext cx="10916478" cy="782357"/>
          </a:xfrm>
        </p:spPr>
        <p:txBody>
          <a:bodyPr/>
          <a:lstStyle/>
          <a:p>
            <a:pPr lvl="0">
              <a:defRPr/>
            </a:pPr>
            <a:r>
              <a:rPr lang="en-GB" sz="3200" dirty="0">
                <a:solidFill>
                  <a:srgbClr val="034EA2"/>
                </a:solidFill>
              </a:rPr>
              <a:t>B. Subcontracting </a:t>
            </a:r>
            <a:r>
              <a:rPr lang="en-GB" sz="3200" dirty="0" smtClean="0">
                <a:solidFill>
                  <a:srgbClr val="034EA2"/>
                </a:solidFill>
              </a:rPr>
              <a:t>costs / 2</a:t>
            </a:r>
            <a:endParaRPr lang="en-GB" sz="1600" i="1" dirty="0">
              <a:solidFill>
                <a:srgbClr val="FF0000"/>
              </a:solidFill>
            </a:endParaRPr>
          </a:p>
        </p:txBody>
      </p:sp>
    </p:spTree>
    <p:extLst>
      <p:ext uri="{BB962C8B-B14F-4D97-AF65-F5344CB8AC3E}">
        <p14:creationId xmlns:p14="http://schemas.microsoft.com/office/powerpoint/2010/main" val="2480900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4" name="Picture 3"/>
          <p:cNvPicPr>
            <a:picLocks noChangeAspect="1"/>
          </p:cNvPicPr>
          <p:nvPr/>
        </p:nvPicPr>
        <p:blipFill>
          <a:blip r:embed="rId3"/>
          <a:stretch>
            <a:fillRect/>
          </a:stretch>
        </p:blipFill>
        <p:spPr>
          <a:xfrm>
            <a:off x="970722" y="482860"/>
            <a:ext cx="10895797" cy="6119418"/>
          </a:xfrm>
          <a:prstGeom prst="rect">
            <a:avLst/>
          </a:prstGeom>
        </p:spPr>
      </p:pic>
    </p:spTree>
    <p:extLst>
      <p:ext uri="{BB962C8B-B14F-4D97-AF65-F5344CB8AC3E}">
        <p14:creationId xmlns:p14="http://schemas.microsoft.com/office/powerpoint/2010/main" val="35430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Application Form - Technical Description (Part B)</a:t>
            </a:r>
          </a:p>
        </p:txBody>
      </p:sp>
      <p:pic>
        <p:nvPicPr>
          <p:cNvPr id="4" name="Content Placeholder 3"/>
          <p:cNvPicPr>
            <a:picLocks noGrp="1" noChangeAspect="1"/>
          </p:cNvPicPr>
          <p:nvPr>
            <p:ph idx="1"/>
          </p:nvPr>
        </p:nvPicPr>
        <p:blipFill>
          <a:blip r:embed="rId2"/>
          <a:stretch>
            <a:fillRect/>
          </a:stretch>
        </p:blipFill>
        <p:spPr>
          <a:xfrm>
            <a:off x="642936" y="1709324"/>
            <a:ext cx="10906125" cy="1599440"/>
          </a:xfrm>
          <a:prstGeom prst="rect">
            <a:avLst/>
          </a:prstGeom>
        </p:spPr>
      </p:pic>
      <p:pic>
        <p:nvPicPr>
          <p:cNvPr id="5" name="Picture 4"/>
          <p:cNvPicPr>
            <a:picLocks noChangeAspect="1"/>
          </p:cNvPicPr>
          <p:nvPr/>
        </p:nvPicPr>
        <p:blipFill>
          <a:blip r:embed="rId3"/>
          <a:stretch>
            <a:fillRect/>
          </a:stretch>
        </p:blipFill>
        <p:spPr>
          <a:xfrm>
            <a:off x="642936" y="3034145"/>
            <a:ext cx="10888995" cy="2973964"/>
          </a:xfrm>
          <a:prstGeom prst="rect">
            <a:avLst/>
          </a:prstGeom>
        </p:spPr>
      </p:pic>
    </p:spTree>
    <p:extLst>
      <p:ext uri="{BB962C8B-B14F-4D97-AF65-F5344CB8AC3E}">
        <p14:creationId xmlns:p14="http://schemas.microsoft.com/office/powerpoint/2010/main" val="252374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3016C-98B6-5745-8407-FCB8171690BA}"/>
              </a:ext>
            </a:extLst>
          </p:cNvPr>
          <p:cNvSpPr>
            <a:spLocks noGrp="1"/>
          </p:cNvSpPr>
          <p:nvPr>
            <p:ph type="title"/>
          </p:nvPr>
        </p:nvSpPr>
        <p:spPr>
          <a:xfrm>
            <a:off x="1506792" y="472141"/>
            <a:ext cx="10515600" cy="782357"/>
          </a:xfrm>
        </p:spPr>
        <p:txBody>
          <a:bodyPr/>
          <a:lstStyle/>
          <a:p>
            <a:r>
              <a:rPr lang="en-GB" dirty="0" smtClean="0"/>
              <a:t>1. Instructions</a:t>
            </a:r>
            <a:endParaRPr lang="en-BE" dirty="0"/>
          </a:p>
        </p:txBody>
      </p:sp>
      <p:pic>
        <p:nvPicPr>
          <p:cNvPr id="6" name="Content Placeholder 1"/>
          <p:cNvPicPr>
            <a:picLocks noGrp="1" noChangeAspect="1"/>
          </p:cNvPicPr>
          <p:nvPr>
            <p:ph idx="1"/>
          </p:nvPr>
        </p:nvPicPr>
        <p:blipFill>
          <a:blip r:embed="rId3"/>
          <a:stretch>
            <a:fillRect/>
          </a:stretch>
        </p:blipFill>
        <p:spPr>
          <a:xfrm>
            <a:off x="887967" y="1497724"/>
            <a:ext cx="11134425" cy="5190022"/>
          </a:xfrm>
          <a:prstGeom prst="rect">
            <a:avLst/>
          </a:prstGeom>
        </p:spPr>
      </p:pic>
    </p:spTree>
    <p:extLst>
      <p:ext uri="{BB962C8B-B14F-4D97-AF65-F5344CB8AC3E}">
        <p14:creationId xmlns:p14="http://schemas.microsoft.com/office/powerpoint/2010/main" val="132111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4"/>
            <a:ext cx="10543163" cy="4392821"/>
          </a:xfrm>
        </p:spPr>
        <p:txBody>
          <a:bodyPr/>
          <a:lstStyle/>
          <a:p>
            <a:pPr marL="0" indent="0" algn="just">
              <a:spcAft>
                <a:spcPts val="1200"/>
              </a:spcAft>
              <a:buNone/>
            </a:pPr>
            <a:r>
              <a:rPr lang="en-US" b="1" i="1" dirty="0">
                <a:solidFill>
                  <a:schemeClr val="tx2"/>
                </a:solidFill>
              </a:rPr>
              <a:t>Purchase contracts: </a:t>
            </a:r>
          </a:p>
          <a:p>
            <a:pPr marL="0" indent="0" algn="just">
              <a:spcAft>
                <a:spcPts val="1200"/>
              </a:spcAft>
              <a:buNone/>
            </a:pPr>
            <a:r>
              <a:rPr lang="en-US" i="1" dirty="0">
                <a:solidFill>
                  <a:schemeClr val="tx2"/>
                </a:solidFill>
              </a:rPr>
              <a:t>Ordinary contract for services, works (i.e. buildings) or goods (e.g. equipment), needed to carry out the action, including the purchase of consumables and supplies</a:t>
            </a:r>
          </a:p>
          <a:p>
            <a:pPr marL="0" indent="0" algn="just">
              <a:buNone/>
            </a:pPr>
            <a:endParaRPr lang="en-US" i="1" dirty="0" smtClean="0"/>
          </a:p>
          <a:p>
            <a:pPr algn="just">
              <a:buFont typeface="Arial" panose="020B0604020202020204" pitchFamily="34" charset="0"/>
              <a:buChar char="→"/>
            </a:pPr>
            <a:r>
              <a:rPr lang="en-US" i="1" dirty="0" smtClean="0">
                <a:solidFill>
                  <a:schemeClr val="tx1">
                    <a:lumMod val="50000"/>
                  </a:schemeClr>
                </a:solidFill>
              </a:rPr>
              <a:t>The contracts do </a:t>
            </a:r>
            <a:r>
              <a:rPr lang="en-US" i="1" dirty="0">
                <a:solidFill>
                  <a:schemeClr val="tx1">
                    <a:lumMod val="50000"/>
                  </a:schemeClr>
                </a:solidFill>
              </a:rPr>
              <a:t>not cover the implementation of action tasks, but </a:t>
            </a:r>
            <a:r>
              <a:rPr lang="en-US" i="1" dirty="0" smtClean="0">
                <a:solidFill>
                  <a:schemeClr val="tx1">
                    <a:lumMod val="50000"/>
                  </a:schemeClr>
                </a:solidFill>
              </a:rPr>
              <a:t>they are necessary </a:t>
            </a:r>
            <a:r>
              <a:rPr lang="en-US" i="1" dirty="0">
                <a:solidFill>
                  <a:schemeClr val="tx1">
                    <a:lumMod val="50000"/>
                  </a:schemeClr>
                </a:solidFill>
              </a:rPr>
              <a:t>to implement action tasks by beneficiaries</a:t>
            </a:r>
          </a:p>
          <a:p>
            <a:pPr algn="just">
              <a:buFont typeface="Arial" panose="020B0604020202020204" pitchFamily="34" charset="0"/>
              <a:buChar char="→"/>
            </a:pPr>
            <a:r>
              <a:rPr lang="en-US" i="1" dirty="0">
                <a:solidFill>
                  <a:schemeClr val="tx1">
                    <a:lumMod val="50000"/>
                  </a:schemeClr>
                </a:solidFill>
              </a:rPr>
              <a:t>Do not have to be indicated in Annex 1</a:t>
            </a:r>
          </a:p>
          <a:p>
            <a:pPr marL="0" indent="0">
              <a:buNone/>
            </a:pPr>
            <a:endParaRPr lang="en-US" i="1" dirty="0"/>
          </a:p>
          <a:p>
            <a:pPr marL="0" indent="0">
              <a:buNone/>
            </a:pPr>
            <a:endParaRPr lang="en-US" i="1" dirty="0" smtClean="0"/>
          </a:p>
          <a:p>
            <a:pPr marL="0" indent="0">
              <a:buNone/>
            </a:pPr>
            <a:endParaRPr lang="en-GB" i="1" dirty="0"/>
          </a:p>
        </p:txBody>
      </p:sp>
      <p:sp>
        <p:nvSpPr>
          <p:cNvPr id="4" name="Title 3"/>
          <p:cNvSpPr>
            <a:spLocks noGrp="1"/>
          </p:cNvSpPr>
          <p:nvPr>
            <p:ph type="title"/>
          </p:nvPr>
        </p:nvSpPr>
        <p:spPr>
          <a:xfrm>
            <a:off x="970722" y="482860"/>
            <a:ext cx="10916478" cy="782357"/>
          </a:xfrm>
        </p:spPr>
        <p:txBody>
          <a:bodyPr/>
          <a:lstStyle/>
          <a:p>
            <a:pPr lvl="0">
              <a:defRPr/>
            </a:pPr>
            <a:r>
              <a:rPr lang="en-GB" sz="3200" dirty="0" smtClean="0">
                <a:solidFill>
                  <a:srgbClr val="034EA2"/>
                </a:solidFill>
              </a:rPr>
              <a:t>C. Purchase costs</a:t>
            </a:r>
            <a:endParaRPr lang="en-GB" sz="1600" i="1" dirty="0">
              <a:solidFill>
                <a:srgbClr val="FF0000"/>
              </a:solidFill>
            </a:endParaRPr>
          </a:p>
        </p:txBody>
      </p:sp>
    </p:spTree>
    <p:extLst>
      <p:ext uri="{BB962C8B-B14F-4D97-AF65-F5344CB8AC3E}">
        <p14:creationId xmlns:p14="http://schemas.microsoft.com/office/powerpoint/2010/main" val="166607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502167" y="1931824"/>
            <a:ext cx="5324301" cy="802198"/>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a:solidFill>
                  <a:srgbClr val="FFFFFF"/>
                </a:solidFill>
                <a:latin typeface="Calibri" panose="020F0502020204030204" pitchFamily="34" charset="0"/>
                <a:ea typeface="Calibri" panose="020F0502020204030204" pitchFamily="34" charset="0"/>
                <a:cs typeface="Times New Roman" panose="02020603050405020304" pitchFamily="18" charset="0"/>
              </a:rPr>
              <a:t>C.1 Travel costs and related subsistence allowances</a:t>
            </a:r>
            <a:endPar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Snip Diagonal Corner Rectangle 19"/>
          <p:cNvSpPr/>
          <p:nvPr/>
        </p:nvSpPr>
        <p:spPr>
          <a:xfrm>
            <a:off x="3783725" y="3273019"/>
            <a:ext cx="6867936" cy="802198"/>
          </a:xfrm>
          <a:prstGeom prst="snip2Diag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C.2 Depreciation costs of equipment, infrastructure or other assets </a:t>
            </a:r>
          </a:p>
        </p:txBody>
      </p:sp>
      <p:sp>
        <p:nvSpPr>
          <p:cNvPr id="21" name="Snip Diagonal Corner Rectangle 20"/>
          <p:cNvSpPr/>
          <p:nvPr/>
        </p:nvSpPr>
        <p:spPr>
          <a:xfrm>
            <a:off x="2372114" y="4774551"/>
            <a:ext cx="4154810" cy="802198"/>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C.3 Costs of other goods and services </a:t>
            </a:r>
          </a:p>
        </p:txBody>
      </p:sp>
      <p:sp>
        <p:nvSpPr>
          <p:cNvPr id="25" name="Title 3"/>
          <p:cNvSpPr txBox="1">
            <a:spLocks/>
          </p:cNvSpPr>
          <p:nvPr/>
        </p:nvSpPr>
        <p:spPr>
          <a:xfrm>
            <a:off x="953217" y="45013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34EA2"/>
                </a:solidFill>
                <a:latin typeface="Arial"/>
              </a:rPr>
              <a:t>C</a:t>
            </a:r>
            <a:r>
              <a:rPr kumimoji="0" lang="en-GB" sz="4000" i="0" u="none" strike="noStrike" kern="1200" cap="none" spc="0" normalizeH="0" baseline="0" noProof="0" dirty="0" smtClean="0">
                <a:ln>
                  <a:noFill/>
                </a:ln>
                <a:solidFill>
                  <a:srgbClr val="034EA2"/>
                </a:solidFill>
                <a:effectLst/>
                <a:uLnTx/>
                <a:uFillTx/>
                <a:latin typeface="Arial"/>
              </a:rPr>
              <a:t>. Purchase costs</a:t>
            </a:r>
            <a:endParaRPr kumimoji="0" lang="en-GB" sz="2000" i="1"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2572251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4"/>
            <a:ext cx="10543163" cy="4305445"/>
          </a:xfrm>
        </p:spPr>
        <p:txBody>
          <a:bodyPr/>
          <a:lstStyle/>
          <a:p>
            <a:pPr marL="0" indent="0" algn="just">
              <a:buNone/>
            </a:pPr>
            <a:r>
              <a:rPr lang="en-IE" sz="2200" dirty="0" smtClean="0">
                <a:solidFill>
                  <a:schemeClr val="tx1">
                    <a:lumMod val="50000"/>
                  </a:schemeClr>
                </a:solidFill>
              </a:rPr>
              <a:t>Costs have to:</a:t>
            </a:r>
            <a:endParaRPr lang="en-US" sz="2200" dirty="0" smtClean="0">
              <a:solidFill>
                <a:schemeClr val="tx1">
                  <a:lumMod val="50000"/>
                </a:schemeClr>
              </a:solidFill>
            </a:endParaRPr>
          </a:p>
          <a:p>
            <a:pPr algn="just">
              <a:buFont typeface="Arial" panose="020B0604020202020204" pitchFamily="34" charset="0"/>
              <a:buChar char="→"/>
            </a:pPr>
            <a:r>
              <a:rPr lang="en-US" sz="2200" dirty="0">
                <a:solidFill>
                  <a:schemeClr val="tx1">
                    <a:lumMod val="50000"/>
                  </a:schemeClr>
                </a:solidFill>
              </a:rPr>
              <a:t>B</a:t>
            </a:r>
            <a:r>
              <a:rPr lang="en-US" sz="2200" dirty="0" smtClean="0">
                <a:solidFill>
                  <a:schemeClr val="tx1">
                    <a:lumMod val="50000"/>
                  </a:schemeClr>
                </a:solidFill>
              </a:rPr>
              <a:t>e </a:t>
            </a:r>
            <a:r>
              <a:rPr lang="en-US" sz="2200" dirty="0">
                <a:solidFill>
                  <a:schemeClr val="tx1">
                    <a:lumMod val="50000"/>
                  </a:schemeClr>
                </a:solidFill>
              </a:rPr>
              <a:t>budgeted </a:t>
            </a:r>
            <a:r>
              <a:rPr lang="en-US" sz="2200" dirty="0" smtClean="0">
                <a:solidFill>
                  <a:schemeClr val="tx1">
                    <a:lumMod val="50000"/>
                  </a:schemeClr>
                </a:solidFill>
              </a:rPr>
              <a:t>only </a:t>
            </a:r>
            <a:r>
              <a:rPr lang="en-US" sz="2200" dirty="0">
                <a:solidFill>
                  <a:schemeClr val="tx1">
                    <a:lumMod val="50000"/>
                  </a:schemeClr>
                </a:solidFill>
              </a:rPr>
              <a:t>for the </a:t>
            </a:r>
            <a:r>
              <a:rPr lang="en-US" sz="2200" dirty="0" smtClean="0">
                <a:solidFill>
                  <a:schemeClr val="tx1">
                    <a:lumMod val="50000"/>
                  </a:schemeClr>
                </a:solidFill>
              </a:rPr>
              <a:t>personnel working on the action, speakers </a:t>
            </a:r>
            <a:r>
              <a:rPr lang="en-US" sz="2200" dirty="0">
                <a:solidFill>
                  <a:schemeClr val="tx1">
                    <a:lumMod val="50000"/>
                  </a:schemeClr>
                </a:solidFill>
              </a:rPr>
              <a:t>and </a:t>
            </a:r>
            <a:r>
              <a:rPr lang="en-US" sz="2200" dirty="0" smtClean="0">
                <a:solidFill>
                  <a:schemeClr val="tx1">
                    <a:lumMod val="50000"/>
                  </a:schemeClr>
                </a:solidFill>
              </a:rPr>
              <a:t>participants</a:t>
            </a:r>
            <a:r>
              <a:rPr lang="en-US" sz="2200" dirty="0" smtClean="0">
                <a:solidFill>
                  <a:schemeClr val="tx1">
                    <a:lumMod val="50000"/>
                  </a:schemeClr>
                </a:solidFill>
              </a:rPr>
              <a:t>;</a:t>
            </a:r>
            <a:endParaRPr lang="en-US" sz="2200" dirty="0">
              <a:solidFill>
                <a:schemeClr val="tx1">
                  <a:lumMod val="50000"/>
                </a:schemeClr>
              </a:solidFill>
            </a:endParaRPr>
          </a:p>
          <a:p>
            <a:pPr algn="just">
              <a:buFont typeface="Arial" panose="020B0604020202020204" pitchFamily="34" charset="0"/>
              <a:buChar char="→"/>
            </a:pPr>
            <a:r>
              <a:rPr lang="en-US" sz="2200" dirty="0">
                <a:solidFill>
                  <a:schemeClr val="tx1">
                    <a:lumMod val="50000"/>
                  </a:schemeClr>
                </a:solidFill>
              </a:rPr>
              <a:t>B</a:t>
            </a:r>
            <a:r>
              <a:rPr lang="en-US" sz="2200" dirty="0" smtClean="0">
                <a:solidFill>
                  <a:schemeClr val="tx1">
                    <a:lumMod val="50000"/>
                  </a:schemeClr>
                </a:solidFill>
              </a:rPr>
              <a:t>e justified: the </a:t>
            </a:r>
            <a:r>
              <a:rPr lang="en-US" sz="2200" dirty="0">
                <a:solidFill>
                  <a:schemeClr val="tx1">
                    <a:lumMod val="50000"/>
                  </a:schemeClr>
                </a:solidFill>
              </a:rPr>
              <a:t>travel has to be justified to the participation of meetings planned in the description of the action, </a:t>
            </a:r>
            <a:r>
              <a:rPr lang="en-US" sz="2200" dirty="0" smtClean="0">
                <a:solidFill>
                  <a:schemeClr val="tx1">
                    <a:lumMod val="50000"/>
                  </a:schemeClr>
                </a:solidFill>
              </a:rPr>
              <a:t>supported </a:t>
            </a:r>
            <a:r>
              <a:rPr lang="en-US" sz="2200" dirty="0">
                <a:solidFill>
                  <a:schemeClr val="tx1">
                    <a:lumMod val="50000"/>
                  </a:schemeClr>
                </a:solidFill>
              </a:rPr>
              <a:t>by the relevant </a:t>
            </a:r>
            <a:r>
              <a:rPr lang="en-US" sz="2200" dirty="0" smtClean="0">
                <a:solidFill>
                  <a:schemeClr val="tx1">
                    <a:lumMod val="50000"/>
                  </a:schemeClr>
                </a:solidFill>
              </a:rPr>
              <a:t>documents, made </a:t>
            </a:r>
            <a:r>
              <a:rPr lang="en-US" sz="2200" dirty="0">
                <a:solidFill>
                  <a:schemeClr val="tx1">
                    <a:lumMod val="50000"/>
                  </a:schemeClr>
                </a:solidFill>
              </a:rPr>
              <a:t>following the usual practice of the beneficiary.</a:t>
            </a:r>
          </a:p>
          <a:p>
            <a:pPr algn="just">
              <a:buFont typeface="Arial" panose="020B0604020202020204" pitchFamily="34" charset="0"/>
              <a:buChar char="→"/>
            </a:pPr>
            <a:r>
              <a:rPr lang="en-US" sz="2200" dirty="0" smtClean="0">
                <a:solidFill>
                  <a:schemeClr val="tx1">
                    <a:lumMod val="50000"/>
                  </a:schemeClr>
                </a:solidFill>
              </a:rPr>
              <a:t>Be budgeted as </a:t>
            </a:r>
            <a:r>
              <a:rPr lang="en-US" sz="2200" u="sng" dirty="0" smtClean="0">
                <a:solidFill>
                  <a:schemeClr val="tx1">
                    <a:lumMod val="50000"/>
                  </a:schemeClr>
                </a:solidFill>
              </a:rPr>
              <a:t>actual </a:t>
            </a:r>
            <a:r>
              <a:rPr lang="en-US" sz="2200" u="sng" dirty="0" smtClean="0">
                <a:solidFill>
                  <a:schemeClr val="tx1">
                    <a:lumMod val="50000"/>
                  </a:schemeClr>
                </a:solidFill>
              </a:rPr>
              <a:t>costs</a:t>
            </a:r>
            <a:r>
              <a:rPr lang="en-US" sz="2200" dirty="0" smtClean="0">
                <a:solidFill>
                  <a:schemeClr val="tx1">
                    <a:lumMod val="50000"/>
                  </a:schemeClr>
                </a:solidFill>
              </a:rPr>
              <a:t> (in line with the beneficiaries’ usual practice on travel) or </a:t>
            </a:r>
            <a:r>
              <a:rPr lang="en-US" sz="2200" u="sng" dirty="0">
                <a:solidFill>
                  <a:schemeClr val="tx1">
                    <a:lumMod val="50000"/>
                  </a:schemeClr>
                </a:solidFill>
              </a:rPr>
              <a:t>unit </a:t>
            </a:r>
            <a:r>
              <a:rPr lang="en-US" sz="2200" u="sng" dirty="0" smtClean="0">
                <a:solidFill>
                  <a:schemeClr val="tx1">
                    <a:lumMod val="50000"/>
                  </a:schemeClr>
                </a:solidFill>
              </a:rPr>
              <a:t>costs</a:t>
            </a:r>
            <a:r>
              <a:rPr lang="en-US" sz="2200" dirty="0" smtClean="0">
                <a:solidFill>
                  <a:schemeClr val="tx1">
                    <a:lumMod val="50000"/>
                  </a:schemeClr>
                </a:solidFill>
              </a:rPr>
              <a:t> (on the basis of </a:t>
            </a:r>
            <a:r>
              <a:rPr lang="en-US" sz="2200" dirty="0" smtClean="0">
                <a:hlinkClick r:id="rId3"/>
              </a:rPr>
              <a:t>Commission </a:t>
            </a:r>
            <a:r>
              <a:rPr lang="en-US" sz="2200" dirty="0">
                <a:hlinkClick r:id="rId3"/>
              </a:rPr>
              <a:t>Decision of 12 January 2021 </a:t>
            </a:r>
            <a:r>
              <a:rPr lang="en-US" sz="2200" dirty="0" err="1">
                <a:hlinkClick r:id="rId3"/>
              </a:rPr>
              <a:t>authorising</a:t>
            </a:r>
            <a:r>
              <a:rPr lang="en-US" sz="2200" dirty="0">
                <a:hlinkClick r:id="rId3"/>
              </a:rPr>
              <a:t> the use of unit costs for travel, accommodation and subsistence costs under an action or work </a:t>
            </a:r>
            <a:r>
              <a:rPr lang="en-US" sz="2200" dirty="0" err="1">
                <a:hlinkClick r:id="rId3"/>
              </a:rPr>
              <a:t>programme</a:t>
            </a:r>
            <a:r>
              <a:rPr lang="en-US" sz="2200" dirty="0">
                <a:hlinkClick r:id="rId3"/>
              </a:rPr>
              <a:t> under the 2021-2027 multi-annual financial framework (C(2021)35</a:t>
            </a:r>
            <a:r>
              <a:rPr lang="en-US" sz="2200" dirty="0" smtClean="0">
                <a:hlinkClick r:id="rId3"/>
              </a:rPr>
              <a:t>)</a:t>
            </a:r>
            <a:r>
              <a:rPr lang="en-US" sz="2200" dirty="0" smtClean="0"/>
              <a:t> </a:t>
            </a:r>
            <a:r>
              <a:rPr lang="en-US" sz="2200" dirty="0"/>
              <a:t>)</a:t>
            </a:r>
            <a:endParaRPr lang="en-US" sz="2200" dirty="0"/>
          </a:p>
          <a:p>
            <a:pPr marL="0" indent="0">
              <a:buNone/>
            </a:pPr>
            <a:endParaRPr lang="en-GB" dirty="0"/>
          </a:p>
        </p:txBody>
      </p:sp>
      <p:sp>
        <p:nvSpPr>
          <p:cNvPr id="4" name="Title 3"/>
          <p:cNvSpPr>
            <a:spLocks noGrp="1"/>
          </p:cNvSpPr>
          <p:nvPr>
            <p:ph type="title"/>
          </p:nvPr>
        </p:nvSpPr>
        <p:spPr/>
        <p:txBody>
          <a:bodyPr/>
          <a:lstStyle/>
          <a:p>
            <a:r>
              <a:rPr lang="en-GB" dirty="0" smtClean="0">
                <a:solidFill>
                  <a:srgbClr val="034EA2"/>
                </a:solidFill>
                <a:latin typeface="Arial"/>
              </a:rPr>
              <a:t>Travel, accommodation and subsistence</a:t>
            </a:r>
            <a:endParaRPr lang="en-GB" dirty="0">
              <a:solidFill>
                <a:srgbClr val="034EA2"/>
              </a:solidFill>
              <a:latin typeface="Arial"/>
            </a:endParaRPr>
          </a:p>
        </p:txBody>
      </p:sp>
    </p:spTree>
    <p:extLst>
      <p:ext uri="{BB962C8B-B14F-4D97-AF65-F5344CB8AC3E}">
        <p14:creationId xmlns:p14="http://schemas.microsoft.com/office/powerpoint/2010/main" val="1868327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7" name="Picture 6"/>
          <p:cNvPicPr>
            <a:picLocks noChangeAspect="1"/>
          </p:cNvPicPr>
          <p:nvPr/>
        </p:nvPicPr>
        <p:blipFill>
          <a:blip r:embed="rId3"/>
          <a:stretch>
            <a:fillRect/>
          </a:stretch>
        </p:blipFill>
        <p:spPr>
          <a:xfrm>
            <a:off x="838199" y="482860"/>
            <a:ext cx="10648122" cy="5193815"/>
          </a:xfrm>
          <a:prstGeom prst="rect">
            <a:avLst/>
          </a:prstGeom>
        </p:spPr>
      </p:pic>
      <p:pic>
        <p:nvPicPr>
          <p:cNvPr id="8" name="Picture 7"/>
          <p:cNvPicPr>
            <a:picLocks noChangeAspect="1"/>
          </p:cNvPicPr>
          <p:nvPr/>
        </p:nvPicPr>
        <p:blipFill>
          <a:blip r:embed="rId4"/>
          <a:stretch>
            <a:fillRect/>
          </a:stretch>
        </p:blipFill>
        <p:spPr>
          <a:xfrm>
            <a:off x="838199" y="5687815"/>
            <a:ext cx="10648122" cy="723808"/>
          </a:xfrm>
          <a:prstGeom prst="rect">
            <a:avLst/>
          </a:prstGeom>
        </p:spPr>
      </p:pic>
    </p:spTree>
    <p:extLst>
      <p:ext uri="{BB962C8B-B14F-4D97-AF65-F5344CB8AC3E}">
        <p14:creationId xmlns:p14="http://schemas.microsoft.com/office/powerpoint/2010/main" val="35739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5"/>
            <a:ext cx="10993822" cy="4045979"/>
          </a:xfrm>
        </p:spPr>
        <p:txBody>
          <a:bodyPr/>
          <a:lstStyle/>
          <a:p>
            <a:pPr marL="0" indent="0" algn="just">
              <a:spcAft>
                <a:spcPts val="1200"/>
              </a:spcAft>
              <a:buNone/>
            </a:pPr>
            <a:r>
              <a:rPr lang="en-US" b="1" i="1" dirty="0">
                <a:solidFill>
                  <a:schemeClr val="tx2"/>
                </a:solidFill>
              </a:rPr>
              <a:t>Depreciation of equipment and infrastructure:</a:t>
            </a:r>
          </a:p>
          <a:p>
            <a:pPr algn="just"/>
            <a:r>
              <a:rPr lang="en-US" dirty="0">
                <a:solidFill>
                  <a:schemeClr val="tx1">
                    <a:lumMod val="50000"/>
                  </a:schemeClr>
                </a:solidFill>
              </a:rPr>
              <a:t>N</a:t>
            </a:r>
            <a:r>
              <a:rPr lang="en-US" dirty="0" smtClean="0">
                <a:solidFill>
                  <a:schemeClr val="tx1">
                    <a:lumMod val="50000"/>
                  </a:schemeClr>
                </a:solidFill>
              </a:rPr>
              <a:t>ew </a:t>
            </a:r>
            <a:r>
              <a:rPr lang="en-US" dirty="0">
                <a:solidFill>
                  <a:schemeClr val="tx1">
                    <a:lumMod val="50000"/>
                  </a:schemeClr>
                </a:solidFill>
              </a:rPr>
              <a:t>or </a:t>
            </a:r>
            <a:r>
              <a:rPr lang="en-US" dirty="0" smtClean="0">
                <a:solidFill>
                  <a:schemeClr val="tx1">
                    <a:lumMod val="50000"/>
                  </a:schemeClr>
                </a:solidFill>
              </a:rPr>
              <a:t>second-hand</a:t>
            </a:r>
            <a:endParaRPr lang="en-US" dirty="0">
              <a:solidFill>
                <a:schemeClr val="tx1">
                  <a:lumMod val="50000"/>
                </a:schemeClr>
              </a:solidFill>
            </a:endParaRPr>
          </a:p>
          <a:p>
            <a:pPr algn="just"/>
            <a:r>
              <a:rPr lang="en-US" dirty="0" smtClean="0">
                <a:solidFill>
                  <a:schemeClr val="tx1">
                    <a:lumMod val="50000"/>
                  </a:schemeClr>
                </a:solidFill>
              </a:rPr>
              <a:t>Renting </a:t>
            </a:r>
            <a:r>
              <a:rPr lang="en-US" dirty="0">
                <a:solidFill>
                  <a:schemeClr val="tx1">
                    <a:lumMod val="50000"/>
                  </a:schemeClr>
                </a:solidFill>
              </a:rPr>
              <a:t>and the </a:t>
            </a:r>
            <a:r>
              <a:rPr lang="en-US" dirty="0" smtClean="0">
                <a:solidFill>
                  <a:schemeClr val="tx1">
                    <a:lumMod val="50000"/>
                  </a:schemeClr>
                </a:solidFill>
              </a:rPr>
              <a:t>leasing</a:t>
            </a:r>
          </a:p>
          <a:p>
            <a:pPr marL="0" indent="0" algn="just">
              <a:buNone/>
            </a:pPr>
            <a:r>
              <a:rPr lang="en-US" dirty="0">
                <a:solidFill>
                  <a:schemeClr val="tx1">
                    <a:lumMod val="50000"/>
                  </a:schemeClr>
                </a:solidFill>
              </a:rPr>
              <a:t>C</a:t>
            </a:r>
            <a:r>
              <a:rPr lang="en-US" dirty="0" smtClean="0">
                <a:solidFill>
                  <a:schemeClr val="tx1">
                    <a:lumMod val="50000"/>
                  </a:schemeClr>
                </a:solidFill>
              </a:rPr>
              <a:t>osts </a:t>
            </a:r>
            <a:r>
              <a:rPr lang="en-US" dirty="0">
                <a:solidFill>
                  <a:schemeClr val="tx1">
                    <a:lumMod val="50000"/>
                  </a:schemeClr>
                </a:solidFill>
              </a:rPr>
              <a:t>have to be recorded in the assets following the rules of the international Accounting System and the usual practice of the </a:t>
            </a:r>
            <a:r>
              <a:rPr lang="en-US" dirty="0" smtClean="0">
                <a:solidFill>
                  <a:schemeClr val="tx1">
                    <a:lumMod val="50000"/>
                  </a:schemeClr>
                </a:solidFill>
              </a:rPr>
              <a:t>beneficiary</a:t>
            </a:r>
            <a:endParaRPr lang="en-US" dirty="0">
              <a:solidFill>
                <a:schemeClr val="tx1">
                  <a:lumMod val="50000"/>
                </a:schemeClr>
              </a:solidFill>
            </a:endParaRPr>
          </a:p>
          <a:p>
            <a:pPr marL="0" indent="0" algn="ctr">
              <a:lnSpc>
                <a:spcPct val="150000"/>
              </a:lnSpc>
              <a:spcAft>
                <a:spcPts val="2400"/>
              </a:spcAft>
              <a:buNone/>
            </a:pPr>
            <a:r>
              <a:rPr lang="en-US" sz="2000" b="1" i="1" dirty="0" smtClean="0">
                <a:solidFill>
                  <a:srgbClr val="1E4A72"/>
                </a:solidFill>
              </a:rPr>
              <a:t>The </a:t>
            </a:r>
            <a:r>
              <a:rPr lang="en-US" sz="2000" b="1" i="1" dirty="0">
                <a:solidFill>
                  <a:srgbClr val="1E4A72"/>
                </a:solidFill>
              </a:rPr>
              <a:t>only PORTION of the costs that will be taken into account is that which corresponds to the DURATION of the action and RATE OF ACTUAL USE for the purposes of the action</a:t>
            </a:r>
          </a:p>
          <a:p>
            <a:pPr marL="0" indent="0">
              <a:buNone/>
            </a:pPr>
            <a:endParaRPr lang="en-GB" dirty="0"/>
          </a:p>
        </p:txBody>
      </p:sp>
      <p:sp>
        <p:nvSpPr>
          <p:cNvPr id="4" name="Title 3"/>
          <p:cNvSpPr>
            <a:spLocks noGrp="1"/>
          </p:cNvSpPr>
          <p:nvPr>
            <p:ph type="title"/>
          </p:nvPr>
        </p:nvSpPr>
        <p:spPr/>
        <p:txBody>
          <a:bodyPr/>
          <a:lstStyle/>
          <a:p>
            <a:r>
              <a:rPr lang="en-US" altLang="en-US" dirty="0" smtClean="0"/>
              <a:t>Equipment</a:t>
            </a:r>
            <a:endParaRPr lang="en-GB" dirty="0"/>
          </a:p>
        </p:txBody>
      </p:sp>
    </p:spTree>
    <p:extLst>
      <p:ext uri="{BB962C8B-B14F-4D97-AF65-F5344CB8AC3E}">
        <p14:creationId xmlns:p14="http://schemas.microsoft.com/office/powerpoint/2010/main" val="2707659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5" name="Picture 4"/>
          <p:cNvPicPr>
            <a:picLocks noChangeAspect="1"/>
          </p:cNvPicPr>
          <p:nvPr/>
        </p:nvPicPr>
        <p:blipFill>
          <a:blip r:embed="rId3"/>
          <a:stretch>
            <a:fillRect/>
          </a:stretch>
        </p:blipFill>
        <p:spPr>
          <a:xfrm>
            <a:off x="632585" y="482860"/>
            <a:ext cx="10773176" cy="4961542"/>
          </a:xfrm>
          <a:prstGeom prst="rect">
            <a:avLst/>
          </a:prstGeom>
        </p:spPr>
      </p:pic>
      <p:pic>
        <p:nvPicPr>
          <p:cNvPr id="6" name="Picture 5"/>
          <p:cNvPicPr>
            <a:picLocks noChangeAspect="1"/>
          </p:cNvPicPr>
          <p:nvPr/>
        </p:nvPicPr>
        <p:blipFill>
          <a:blip r:embed="rId4"/>
          <a:stretch>
            <a:fillRect/>
          </a:stretch>
        </p:blipFill>
        <p:spPr>
          <a:xfrm>
            <a:off x="632585" y="5444402"/>
            <a:ext cx="10773176" cy="1157875"/>
          </a:xfrm>
          <a:prstGeom prst="rect">
            <a:avLst/>
          </a:prstGeom>
        </p:spPr>
      </p:pic>
    </p:spTree>
    <p:extLst>
      <p:ext uri="{BB962C8B-B14F-4D97-AF65-F5344CB8AC3E}">
        <p14:creationId xmlns:p14="http://schemas.microsoft.com/office/powerpoint/2010/main" val="32093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4"/>
            <a:ext cx="10543163" cy="4635951"/>
          </a:xfrm>
        </p:spPr>
        <p:txBody>
          <a:bodyPr/>
          <a:lstStyle/>
          <a:p>
            <a:pPr marL="0" indent="0" algn="just">
              <a:spcAft>
                <a:spcPts val="600"/>
              </a:spcAft>
              <a:buNone/>
            </a:pPr>
            <a:r>
              <a:rPr lang="en-US" b="1" i="1" dirty="0">
                <a:solidFill>
                  <a:schemeClr val="tx2"/>
                </a:solidFill>
              </a:rPr>
              <a:t>Other goods and </a:t>
            </a:r>
            <a:r>
              <a:rPr lang="en-US" b="1" i="1" dirty="0" smtClean="0">
                <a:solidFill>
                  <a:schemeClr val="tx2"/>
                </a:solidFill>
              </a:rPr>
              <a:t>services</a:t>
            </a:r>
          </a:p>
          <a:p>
            <a:pPr marL="0" indent="0" algn="just">
              <a:spcAft>
                <a:spcPts val="1200"/>
              </a:spcAft>
              <a:buNone/>
            </a:pPr>
            <a:r>
              <a:rPr lang="en-US" i="1" dirty="0">
                <a:solidFill>
                  <a:schemeClr val="tx2"/>
                </a:solidFill>
              </a:rPr>
              <a:t>purchased specifically for the implementation of the action</a:t>
            </a:r>
          </a:p>
          <a:p>
            <a:pPr algn="just">
              <a:buFont typeface="Wingdings" panose="05000000000000000000" pitchFamily="2" charset="2"/>
              <a:buChar char="Ø"/>
            </a:pPr>
            <a:r>
              <a:rPr lang="en-US" dirty="0" smtClean="0">
                <a:solidFill>
                  <a:schemeClr val="tx1">
                    <a:lumMod val="50000"/>
                  </a:schemeClr>
                </a:solidFill>
              </a:rPr>
              <a:t>To </a:t>
            </a:r>
            <a:r>
              <a:rPr lang="en-US" dirty="0">
                <a:solidFill>
                  <a:schemeClr val="tx1">
                    <a:lumMod val="50000"/>
                  </a:schemeClr>
                </a:solidFill>
              </a:rPr>
              <a:t>be made always ensuring the principle of the best value for money or the lowest price.</a:t>
            </a:r>
          </a:p>
          <a:p>
            <a:pPr algn="just">
              <a:buFont typeface="Wingdings" panose="05000000000000000000" pitchFamily="2" charset="2"/>
              <a:buChar char="Ø"/>
            </a:pPr>
            <a:r>
              <a:rPr lang="en-US" dirty="0" smtClean="0">
                <a:solidFill>
                  <a:schemeClr val="tx1">
                    <a:lumMod val="50000"/>
                  </a:schemeClr>
                </a:solidFill>
              </a:rPr>
              <a:t>To </a:t>
            </a:r>
            <a:r>
              <a:rPr lang="en-US" dirty="0">
                <a:solidFill>
                  <a:schemeClr val="tx1">
                    <a:lumMod val="50000"/>
                  </a:schemeClr>
                </a:solidFill>
              </a:rPr>
              <a:t>be calculated on the basis of the costs actually incurred.</a:t>
            </a:r>
          </a:p>
          <a:p>
            <a:pPr marL="0" indent="0" algn="just">
              <a:buNone/>
            </a:pPr>
            <a:r>
              <a:rPr lang="en-US" dirty="0" smtClean="0">
                <a:solidFill>
                  <a:schemeClr val="tx1">
                    <a:lumMod val="50000"/>
                  </a:schemeClr>
                </a:solidFill>
              </a:rPr>
              <a:t>Examples: catering </a:t>
            </a:r>
            <a:r>
              <a:rPr lang="en-US" dirty="0">
                <a:solidFill>
                  <a:schemeClr val="tx1">
                    <a:lumMod val="50000"/>
                  </a:schemeClr>
                </a:solidFill>
              </a:rPr>
              <a:t>costs, </a:t>
            </a:r>
            <a:r>
              <a:rPr lang="en-US" dirty="0" smtClean="0">
                <a:solidFill>
                  <a:schemeClr val="tx1">
                    <a:lumMod val="50000"/>
                  </a:schemeClr>
                </a:solidFill>
              </a:rPr>
              <a:t>renting </a:t>
            </a:r>
            <a:r>
              <a:rPr lang="en-US" dirty="0">
                <a:solidFill>
                  <a:schemeClr val="tx1">
                    <a:lumMod val="50000"/>
                  </a:schemeClr>
                </a:solidFill>
              </a:rPr>
              <a:t>of a meeting room, construction of a </a:t>
            </a:r>
            <a:r>
              <a:rPr lang="en-US" dirty="0" smtClean="0">
                <a:solidFill>
                  <a:schemeClr val="tx1">
                    <a:lumMod val="50000"/>
                  </a:schemeClr>
                </a:solidFill>
              </a:rPr>
              <a:t>website, printing </a:t>
            </a:r>
            <a:r>
              <a:rPr lang="en-US" dirty="0">
                <a:solidFill>
                  <a:schemeClr val="tx1">
                    <a:lumMod val="50000"/>
                  </a:schemeClr>
                </a:solidFill>
              </a:rPr>
              <a:t>of </a:t>
            </a:r>
            <a:r>
              <a:rPr lang="en-US" dirty="0" smtClean="0">
                <a:solidFill>
                  <a:schemeClr val="tx1">
                    <a:lumMod val="50000"/>
                  </a:schemeClr>
                </a:solidFill>
              </a:rPr>
              <a:t>leaflets, consumables </a:t>
            </a:r>
            <a:r>
              <a:rPr lang="en-US" dirty="0">
                <a:solidFill>
                  <a:schemeClr val="tx1">
                    <a:lumMod val="50000"/>
                  </a:schemeClr>
                </a:solidFill>
              </a:rPr>
              <a:t>and supplies, promotion, dissemination, protection of results, translations, publications, </a:t>
            </a:r>
            <a:r>
              <a:rPr lang="en-US" dirty="0"/>
              <a:t>certificates </a:t>
            </a:r>
            <a:r>
              <a:rPr lang="en-US" dirty="0" smtClean="0"/>
              <a:t>of financial statements.</a:t>
            </a:r>
            <a:endParaRPr lang="en-US" dirty="0"/>
          </a:p>
          <a:p>
            <a:pPr marL="0" indent="0">
              <a:buNone/>
            </a:pPr>
            <a:endParaRPr lang="en-US" dirty="0"/>
          </a:p>
          <a:p>
            <a:pPr marL="0" indent="0">
              <a:buNone/>
            </a:pPr>
            <a:endParaRPr lang="en-GB" dirty="0"/>
          </a:p>
        </p:txBody>
      </p:sp>
      <p:sp>
        <p:nvSpPr>
          <p:cNvPr id="4" name="Title 3"/>
          <p:cNvSpPr>
            <a:spLocks noGrp="1"/>
          </p:cNvSpPr>
          <p:nvPr>
            <p:ph type="title"/>
          </p:nvPr>
        </p:nvSpPr>
        <p:spPr/>
        <p:txBody>
          <a:bodyPr/>
          <a:lstStyle/>
          <a:p>
            <a:r>
              <a:rPr lang="en-US" altLang="en-US" dirty="0" smtClean="0"/>
              <a:t>Other goods and services</a:t>
            </a:r>
            <a:endParaRPr lang="en-GB" dirty="0"/>
          </a:p>
        </p:txBody>
      </p:sp>
    </p:spTree>
    <p:extLst>
      <p:ext uri="{BB962C8B-B14F-4D97-AF65-F5344CB8AC3E}">
        <p14:creationId xmlns:p14="http://schemas.microsoft.com/office/powerpoint/2010/main" val="2998673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5" name="Picture 4"/>
          <p:cNvPicPr>
            <a:picLocks noChangeAspect="1"/>
          </p:cNvPicPr>
          <p:nvPr/>
        </p:nvPicPr>
        <p:blipFill>
          <a:blip r:embed="rId3"/>
          <a:stretch>
            <a:fillRect/>
          </a:stretch>
        </p:blipFill>
        <p:spPr>
          <a:xfrm>
            <a:off x="838200" y="482860"/>
            <a:ext cx="10839436" cy="5224669"/>
          </a:xfrm>
          <a:prstGeom prst="rect">
            <a:avLst/>
          </a:prstGeom>
        </p:spPr>
      </p:pic>
      <p:pic>
        <p:nvPicPr>
          <p:cNvPr id="6" name="Picture 5"/>
          <p:cNvPicPr>
            <a:picLocks noChangeAspect="1"/>
          </p:cNvPicPr>
          <p:nvPr/>
        </p:nvPicPr>
        <p:blipFill>
          <a:blip r:embed="rId4"/>
          <a:stretch>
            <a:fillRect/>
          </a:stretch>
        </p:blipFill>
        <p:spPr>
          <a:xfrm>
            <a:off x="838198" y="5707529"/>
            <a:ext cx="10872569" cy="951711"/>
          </a:xfrm>
          <a:prstGeom prst="rect">
            <a:avLst/>
          </a:prstGeom>
        </p:spPr>
      </p:pic>
    </p:spTree>
    <p:extLst>
      <p:ext uri="{BB962C8B-B14F-4D97-AF65-F5344CB8AC3E}">
        <p14:creationId xmlns:p14="http://schemas.microsoft.com/office/powerpoint/2010/main" val="13845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smtClean="0"/>
              <a:t>D. Other cost categories</a:t>
            </a: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5" name="Picture 4"/>
          <p:cNvPicPr>
            <a:picLocks noChangeAspect="1"/>
          </p:cNvPicPr>
          <p:nvPr/>
        </p:nvPicPr>
        <p:blipFill>
          <a:blip r:embed="rId3"/>
          <a:stretch>
            <a:fillRect/>
          </a:stretch>
        </p:blipFill>
        <p:spPr>
          <a:xfrm>
            <a:off x="838199" y="2062883"/>
            <a:ext cx="10875362" cy="3153353"/>
          </a:xfrm>
          <a:prstGeom prst="rect">
            <a:avLst/>
          </a:prstGeom>
        </p:spPr>
      </p:pic>
    </p:spTree>
    <p:extLst>
      <p:ext uri="{BB962C8B-B14F-4D97-AF65-F5344CB8AC3E}">
        <p14:creationId xmlns:p14="http://schemas.microsoft.com/office/powerpoint/2010/main" val="38197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smtClean="0"/>
              <a:t>D. Other cost categories</a:t>
            </a: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sp>
        <p:nvSpPr>
          <p:cNvPr id="6" name="Content Placeholder 4"/>
          <p:cNvSpPr txBox="1">
            <a:spLocks/>
          </p:cNvSpPr>
          <p:nvPr/>
        </p:nvSpPr>
        <p:spPr>
          <a:xfrm>
            <a:off x="729762" y="1547446"/>
            <a:ext cx="11143969" cy="49468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u="sng" dirty="0" smtClean="0"/>
              <a:t>Financial support to third parties</a:t>
            </a:r>
            <a:r>
              <a:rPr lang="en-IE" sz="2800" dirty="0" smtClean="0"/>
              <a:t> </a:t>
            </a:r>
            <a:r>
              <a:rPr lang="en-IE" sz="1800" b="1" dirty="0" smtClean="0">
                <a:solidFill>
                  <a:srgbClr val="0070C0"/>
                </a:solidFill>
              </a:rPr>
              <a:t>(</a:t>
            </a:r>
            <a:r>
              <a:rPr lang="en-US" sz="1800" b="1" dirty="0" smtClean="0">
                <a:solidFill>
                  <a:srgbClr val="0070C0"/>
                </a:solidFill>
              </a:rPr>
              <a:t>Third </a:t>
            </a:r>
            <a:r>
              <a:rPr lang="en-US" sz="1800" b="1" dirty="0">
                <a:solidFill>
                  <a:srgbClr val="0070C0"/>
                </a:solidFill>
              </a:rPr>
              <a:t>parties = New </a:t>
            </a:r>
            <a:r>
              <a:rPr lang="en-US" sz="1800" b="1" dirty="0" smtClean="0">
                <a:solidFill>
                  <a:srgbClr val="0070C0"/>
                </a:solidFill>
              </a:rPr>
              <a:t>Entrepreneurs)</a:t>
            </a:r>
            <a:endParaRPr lang="en-IE" sz="1800" b="1" u="sng" dirty="0" smtClean="0">
              <a:solidFill>
                <a:srgbClr val="0070C0"/>
              </a:solidFill>
            </a:endParaRPr>
          </a:p>
          <a:p>
            <a:pPr marL="0" indent="0" algn="just">
              <a:buNone/>
            </a:pPr>
            <a:r>
              <a:rPr lang="en-US" sz="1800" b="1" dirty="0" smtClean="0"/>
              <a:t>→</a:t>
            </a:r>
            <a:r>
              <a:rPr lang="en-US" sz="1800" dirty="0" smtClean="0"/>
              <a:t> must </a:t>
            </a:r>
            <a:r>
              <a:rPr lang="en-US" sz="1800" dirty="0"/>
              <a:t>be part of the project </a:t>
            </a:r>
            <a:r>
              <a:rPr lang="en-US" sz="1800" dirty="0" smtClean="0"/>
              <a:t>costs </a:t>
            </a:r>
            <a:r>
              <a:rPr lang="en-US" sz="1800" dirty="0"/>
              <a:t>and shall be included under the corresponding cost heading. </a:t>
            </a:r>
            <a:endParaRPr lang="en-US" sz="1800" dirty="0" smtClean="0"/>
          </a:p>
          <a:p>
            <a:pPr marL="0" indent="0" algn="just">
              <a:buNone/>
            </a:pPr>
            <a:r>
              <a:rPr lang="en-US" sz="1800" dirty="0" smtClean="0">
                <a:solidFill>
                  <a:srgbClr val="2C89AA"/>
                </a:solidFill>
              </a:rPr>
              <a:t>It </a:t>
            </a:r>
            <a:r>
              <a:rPr lang="en-US" sz="1800" dirty="0">
                <a:solidFill>
                  <a:srgbClr val="2C89AA"/>
                </a:solidFill>
              </a:rPr>
              <a:t>can only cover </a:t>
            </a:r>
          </a:p>
          <a:p>
            <a:pPr algn="just">
              <a:buFont typeface="Wingdings" panose="05000000000000000000" pitchFamily="2" charset="2"/>
              <a:buChar char="Ø"/>
            </a:pPr>
            <a:r>
              <a:rPr lang="en-US" sz="1800" dirty="0">
                <a:solidFill>
                  <a:srgbClr val="2C89AA"/>
                </a:solidFill>
              </a:rPr>
              <a:t>the financial assistance paid to new entrepreneurs in support of the costs linked to </a:t>
            </a:r>
            <a:r>
              <a:rPr lang="en-US" sz="1800" dirty="0" smtClean="0">
                <a:solidFill>
                  <a:srgbClr val="2C89AA"/>
                </a:solidFill>
              </a:rPr>
              <a:t>their </a:t>
            </a:r>
            <a:r>
              <a:rPr lang="en-US" sz="1800" dirty="0">
                <a:solidFill>
                  <a:srgbClr val="2C89AA"/>
                </a:solidFill>
              </a:rPr>
              <a:t>expenditure for </a:t>
            </a:r>
            <a:r>
              <a:rPr lang="en-US" sz="1800" u="sng" dirty="0">
                <a:solidFill>
                  <a:srgbClr val="2C89AA"/>
                </a:solidFill>
              </a:rPr>
              <a:t>travel, accommodation, subsistence and other miscellaneous </a:t>
            </a:r>
            <a:r>
              <a:rPr lang="en-US" sz="1800" u="sng" dirty="0" smtClean="0">
                <a:solidFill>
                  <a:srgbClr val="2C89AA"/>
                </a:solidFill>
              </a:rPr>
              <a:t>expenses </a:t>
            </a:r>
            <a:r>
              <a:rPr lang="en-US" sz="1800" u="sng" dirty="0">
                <a:solidFill>
                  <a:srgbClr val="2C89AA"/>
                </a:solidFill>
              </a:rPr>
              <a:t>occurred during a stay with the host entrepreneur in another participating </a:t>
            </a:r>
            <a:r>
              <a:rPr lang="en-US" sz="1800" u="sng" dirty="0" smtClean="0">
                <a:solidFill>
                  <a:srgbClr val="2C89AA"/>
                </a:solidFill>
              </a:rPr>
              <a:t>country</a:t>
            </a:r>
            <a:r>
              <a:rPr lang="en-US" sz="1800" dirty="0">
                <a:solidFill>
                  <a:srgbClr val="2C89AA"/>
                </a:solidFill>
              </a:rPr>
              <a:t>. </a:t>
            </a:r>
            <a:endParaRPr lang="en-US" sz="1800" dirty="0" smtClean="0">
              <a:solidFill>
                <a:srgbClr val="2C89AA"/>
              </a:solidFill>
            </a:endParaRPr>
          </a:p>
          <a:p>
            <a:pPr algn="just">
              <a:buFont typeface="Wingdings" panose="05000000000000000000" pitchFamily="2" charset="2"/>
              <a:buChar char="v"/>
            </a:pPr>
            <a:r>
              <a:rPr lang="en-US" sz="1800" dirty="0" smtClean="0"/>
              <a:t>The </a:t>
            </a:r>
            <a:r>
              <a:rPr lang="en-US" sz="1800" dirty="0"/>
              <a:t>total amount of financial support for the third parties will be determined according to the length and place of exchange, based on the unit costs set out in the </a:t>
            </a:r>
            <a:r>
              <a:rPr lang="en-US" sz="1800" b="1" dirty="0">
                <a:hlinkClick r:id="rId3"/>
              </a:rPr>
              <a:t>Commission Decision of 8/03/2022 </a:t>
            </a:r>
            <a:r>
              <a:rPr lang="en-US" sz="1800" b="1" dirty="0" err="1">
                <a:solidFill>
                  <a:schemeClr val="accent4">
                    <a:lumMod val="75000"/>
                  </a:schemeClr>
                </a:solidFill>
              </a:rPr>
              <a:t>authorising</a:t>
            </a:r>
            <a:r>
              <a:rPr lang="en-US" sz="1800" b="1" dirty="0">
                <a:solidFill>
                  <a:schemeClr val="accent4">
                    <a:lumMod val="75000"/>
                  </a:schemeClr>
                </a:solidFill>
              </a:rPr>
              <a:t> the use of unit costs for the Erasmus for Young Entrepreneurs action under the Single Market </a:t>
            </a:r>
            <a:r>
              <a:rPr lang="en-US" sz="1800" b="1" dirty="0" err="1">
                <a:solidFill>
                  <a:schemeClr val="accent4">
                    <a:lumMod val="75000"/>
                  </a:schemeClr>
                </a:solidFill>
              </a:rPr>
              <a:t>Programme</a:t>
            </a:r>
            <a:r>
              <a:rPr lang="en-US" sz="1800" b="1" dirty="0">
                <a:solidFill>
                  <a:schemeClr val="accent4">
                    <a:lumMod val="75000"/>
                  </a:schemeClr>
                </a:solidFill>
              </a:rPr>
              <a:t> (2021-2027) </a:t>
            </a:r>
            <a:r>
              <a:rPr lang="en-US" sz="1800" i="1" dirty="0"/>
              <a:t>[The same unit rates can be found in the Quality Manual (Annex</a:t>
            </a:r>
            <a:r>
              <a:rPr lang="en-US" sz="1800" i="1" dirty="0" smtClean="0"/>
              <a:t>)].</a:t>
            </a:r>
          </a:p>
          <a:p>
            <a:pPr algn="just">
              <a:buFont typeface="Wingdings" panose="05000000000000000000" pitchFamily="2" charset="2"/>
              <a:buChar char="v"/>
            </a:pPr>
            <a:r>
              <a:rPr lang="en-US" sz="1800" dirty="0"/>
              <a:t>The costs incurred for FSTPs will be reimbursed at the funding rates fixed in the Grant Agreement (100%)</a:t>
            </a:r>
          </a:p>
          <a:p>
            <a:pPr marL="0" indent="0" algn="just">
              <a:buNone/>
            </a:pPr>
            <a:endParaRPr lang="en-US" sz="1800" i="1" dirty="0"/>
          </a:p>
          <a:p>
            <a:endParaRPr lang="en-US" dirty="0" smtClean="0"/>
          </a:p>
          <a:p>
            <a:endParaRPr lang="en-US" dirty="0" smtClean="0"/>
          </a:p>
          <a:p>
            <a:endParaRPr lang="en-US" dirty="0" smtClean="0"/>
          </a:p>
          <a:p>
            <a:endParaRPr lang="en-US" dirty="0" smtClean="0"/>
          </a:p>
          <a:p>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57521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2. Start</a:t>
            </a:r>
            <a:endParaRPr lang="en-US" dirty="0"/>
          </a:p>
        </p:txBody>
      </p:sp>
      <p:pic>
        <p:nvPicPr>
          <p:cNvPr id="5" name="Content Placeholder 1"/>
          <p:cNvPicPr>
            <a:picLocks noGrp="1" noChangeAspect="1"/>
          </p:cNvPicPr>
          <p:nvPr>
            <p:ph idx="1"/>
          </p:nvPr>
        </p:nvPicPr>
        <p:blipFill>
          <a:blip r:embed="rId2"/>
          <a:stretch>
            <a:fillRect/>
          </a:stretch>
        </p:blipFill>
        <p:spPr>
          <a:xfrm>
            <a:off x="3112941" y="1580527"/>
            <a:ext cx="6231161" cy="4726357"/>
          </a:xfrm>
          <a:prstGeom prst="rect">
            <a:avLst/>
          </a:prstGeom>
        </p:spPr>
      </p:pic>
    </p:spTree>
    <p:extLst>
      <p:ext uri="{BB962C8B-B14F-4D97-AF65-F5344CB8AC3E}">
        <p14:creationId xmlns:p14="http://schemas.microsoft.com/office/powerpoint/2010/main" val="116886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293" y="2118945"/>
            <a:ext cx="11163606" cy="3588583"/>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smtClean="0"/>
              <a:t>D. Other cost categories</a:t>
            </a: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sp>
        <p:nvSpPr>
          <p:cNvPr id="6" name="Content Placeholder 4"/>
          <p:cNvSpPr txBox="1">
            <a:spLocks/>
          </p:cNvSpPr>
          <p:nvPr/>
        </p:nvSpPr>
        <p:spPr>
          <a:xfrm>
            <a:off x="729762" y="1547446"/>
            <a:ext cx="11143969" cy="43972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2800" u="sng" dirty="0" smtClean="0"/>
              <a:t>Financial support to third parties</a:t>
            </a:r>
          </a:p>
          <a:p>
            <a:pPr algn="just">
              <a:buFont typeface="Wingdings" panose="05000000000000000000" pitchFamily="2" charset="2"/>
              <a:buChar char="v"/>
            </a:pPr>
            <a:r>
              <a:rPr lang="en-US" sz="1800" dirty="0"/>
              <a:t>The amounts per entrepreneur are defined in the overview of monthly financial assistance paid by Intermediary Organizations to third parties (New Entrepreneurs), in Annex 1 of the Quality Manual.</a:t>
            </a:r>
          </a:p>
          <a:p>
            <a:pPr algn="just">
              <a:buFont typeface="Wingdings" panose="05000000000000000000" pitchFamily="2" charset="2"/>
              <a:buChar char="v"/>
            </a:pPr>
            <a:r>
              <a:rPr lang="en-US" sz="1800" dirty="0"/>
              <a:t>Applicants must elaborate how the financial support to third parties will be managed and how the activities of the NEs abroad will comply with the </a:t>
            </a:r>
            <a:r>
              <a:rPr lang="en-US" sz="1800" dirty="0" err="1"/>
              <a:t>programme</a:t>
            </a:r>
            <a:r>
              <a:rPr lang="en-US" sz="1800" dirty="0"/>
              <a:t> rules. </a:t>
            </a:r>
          </a:p>
          <a:p>
            <a:pPr algn="just">
              <a:buFont typeface="Wingdings" panose="05000000000000000000" pitchFamily="2" charset="2"/>
              <a:buChar char="v"/>
            </a:pPr>
            <a:r>
              <a:rPr lang="en-US" sz="1800" dirty="0"/>
              <a:t>Maximum amount per third party (new entrepreneur) defined per host country and for a maximum duration of 6 months per entrepreneur</a:t>
            </a:r>
          </a:p>
          <a:p>
            <a:pPr algn="just">
              <a:buFont typeface="Wingdings" panose="05000000000000000000" pitchFamily="2" charset="2"/>
              <a:buChar char="v"/>
            </a:pPr>
            <a:r>
              <a:rPr lang="en-US" sz="1800" dirty="0" smtClean="0"/>
              <a:t>Monthly </a:t>
            </a:r>
            <a:r>
              <a:rPr lang="en-US" sz="1800" dirty="0"/>
              <a:t>unit costs </a:t>
            </a:r>
            <a:r>
              <a:rPr lang="en-US" sz="1800" dirty="0" smtClean="0"/>
              <a:t>calculated </a:t>
            </a:r>
            <a:r>
              <a:rPr lang="en-US" sz="1800" dirty="0"/>
              <a:t>per country </a:t>
            </a:r>
            <a:r>
              <a:rPr lang="en-US" sz="1800" dirty="0" smtClean="0"/>
              <a:t>= Amount </a:t>
            </a:r>
            <a:r>
              <a:rPr lang="en-US" sz="1800" dirty="0"/>
              <a:t>per month while staying in this </a:t>
            </a:r>
            <a:r>
              <a:rPr lang="en-US" sz="1800" dirty="0" smtClean="0"/>
              <a:t>country</a:t>
            </a:r>
            <a:endParaRPr lang="en-US" sz="1800" dirty="0"/>
          </a:p>
          <a:p>
            <a:pPr algn="just">
              <a:buFont typeface="Wingdings" panose="05000000000000000000" pitchFamily="2" charset="2"/>
              <a:buChar char="v"/>
            </a:pPr>
            <a:r>
              <a:rPr lang="en-US" sz="1800" u="sng" dirty="0" smtClean="0"/>
              <a:t>The </a:t>
            </a:r>
            <a:r>
              <a:rPr lang="en-US" sz="1800" u="sng" dirty="0"/>
              <a:t>minimum length of the exchange is one month and maximum 6 months</a:t>
            </a:r>
            <a:r>
              <a:rPr lang="en-US" sz="1800" dirty="0"/>
              <a:t>. </a:t>
            </a:r>
            <a:endParaRPr lang="en-US" sz="1800" dirty="0" smtClean="0"/>
          </a:p>
          <a:p>
            <a:pPr marL="0" indent="0">
              <a:buNone/>
            </a:pPr>
            <a:endParaRPr lang="en-US" dirty="0" smtClean="0"/>
          </a:p>
          <a:p>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495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Annex 5 – Additional information to Part B (technical description of the project)</a:t>
            </a:r>
          </a:p>
        </p:txBody>
      </p:sp>
      <p:pic>
        <p:nvPicPr>
          <p:cNvPr id="4" name="Content Placeholder 3"/>
          <p:cNvPicPr>
            <a:picLocks noGrp="1" noChangeAspect="1"/>
          </p:cNvPicPr>
          <p:nvPr>
            <p:ph idx="1"/>
          </p:nvPr>
        </p:nvPicPr>
        <p:blipFill>
          <a:blip r:embed="rId2"/>
          <a:stretch>
            <a:fillRect/>
          </a:stretch>
        </p:blipFill>
        <p:spPr>
          <a:xfrm>
            <a:off x="3789217" y="1594338"/>
            <a:ext cx="4613563" cy="4681772"/>
          </a:xfrm>
          <a:prstGeom prst="rect">
            <a:avLst/>
          </a:prstGeom>
        </p:spPr>
      </p:pic>
    </p:spTree>
    <p:extLst>
      <p:ext uri="{BB962C8B-B14F-4D97-AF65-F5344CB8AC3E}">
        <p14:creationId xmlns:p14="http://schemas.microsoft.com/office/powerpoint/2010/main" val="185477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5"/>
            <a:ext cx="10543163" cy="4360530"/>
          </a:xfrm>
        </p:spPr>
        <p:txBody>
          <a:bodyPr/>
          <a:lstStyle/>
          <a:p>
            <a:pPr marL="0" indent="0" algn="just">
              <a:spcAft>
                <a:spcPts val="600"/>
              </a:spcAft>
              <a:buNone/>
            </a:pPr>
            <a:r>
              <a:rPr lang="en-US" b="1" i="1" dirty="0">
                <a:solidFill>
                  <a:schemeClr val="tx2"/>
                </a:solidFill>
              </a:rPr>
              <a:t>Running or operating costs (</a:t>
            </a:r>
            <a:r>
              <a:rPr lang="en-US" b="1" i="1" dirty="0" smtClean="0">
                <a:solidFill>
                  <a:schemeClr val="tx2"/>
                </a:solidFill>
              </a:rPr>
              <a:t>overhead)</a:t>
            </a:r>
          </a:p>
          <a:p>
            <a:pPr marL="0" indent="0" algn="just">
              <a:spcAft>
                <a:spcPts val="1200"/>
              </a:spcAft>
              <a:buNone/>
            </a:pPr>
            <a:r>
              <a:rPr lang="en-US" i="1" dirty="0">
                <a:solidFill>
                  <a:schemeClr val="tx2"/>
                </a:solidFill>
              </a:rPr>
              <a:t>Not directly linked to the action implementation and therefore not to be attributed directly to </a:t>
            </a:r>
            <a:r>
              <a:rPr lang="en-US" i="1" dirty="0" smtClean="0">
                <a:solidFill>
                  <a:schemeClr val="tx2"/>
                </a:solidFill>
              </a:rPr>
              <a:t>it </a:t>
            </a:r>
            <a:endParaRPr lang="en-US" i="1" dirty="0">
              <a:solidFill>
                <a:schemeClr val="tx2"/>
              </a:solidFill>
            </a:endParaRPr>
          </a:p>
          <a:p>
            <a:pPr marL="0" indent="0" algn="just">
              <a:buNone/>
            </a:pPr>
            <a:r>
              <a:rPr lang="en-US" i="1" dirty="0" smtClean="0">
                <a:solidFill>
                  <a:schemeClr val="tx1">
                    <a:lumMod val="50000"/>
                  </a:schemeClr>
                </a:solidFill>
              </a:rPr>
              <a:t>(</a:t>
            </a:r>
            <a:r>
              <a:rPr lang="en-US" b="1" i="1" dirty="0" smtClean="0">
                <a:solidFill>
                  <a:srgbClr val="0070C0"/>
                </a:solidFill>
              </a:rPr>
              <a:t>Vs ‘direct costs’</a:t>
            </a:r>
            <a:r>
              <a:rPr lang="en-US" i="1" dirty="0" smtClean="0">
                <a:solidFill>
                  <a:schemeClr val="tx1">
                    <a:lumMod val="50000"/>
                  </a:schemeClr>
                </a:solidFill>
              </a:rPr>
              <a:t>, that </a:t>
            </a:r>
            <a:r>
              <a:rPr lang="en-US" i="1" dirty="0">
                <a:solidFill>
                  <a:schemeClr val="tx1">
                    <a:lumMod val="50000"/>
                  </a:schemeClr>
                </a:solidFill>
              </a:rPr>
              <a:t>are directly linked to the action implementation and can therefore be attributed to it </a:t>
            </a:r>
            <a:r>
              <a:rPr lang="en-US" i="1" dirty="0" smtClean="0">
                <a:solidFill>
                  <a:schemeClr val="tx1">
                    <a:lumMod val="50000"/>
                  </a:schemeClr>
                </a:solidFill>
              </a:rPr>
              <a:t>directly)</a:t>
            </a:r>
            <a:endParaRPr lang="en-US" i="1" dirty="0">
              <a:solidFill>
                <a:schemeClr val="tx1">
                  <a:lumMod val="50000"/>
                </a:schemeClr>
              </a:solidFill>
            </a:endParaRPr>
          </a:p>
          <a:p>
            <a:pPr algn="just">
              <a:buFont typeface="Arial" panose="020B0604020202020204" pitchFamily="34" charset="0"/>
              <a:buChar char="→"/>
            </a:pPr>
            <a:r>
              <a:rPr lang="en-GB" dirty="0" smtClean="0">
                <a:solidFill>
                  <a:schemeClr val="tx1">
                    <a:lumMod val="50000"/>
                  </a:schemeClr>
                </a:solidFill>
              </a:rPr>
              <a:t>Reimbursed at the flat-rate of 7%</a:t>
            </a:r>
            <a:r>
              <a:rPr lang="en-GB" i="1" dirty="0" smtClean="0">
                <a:solidFill>
                  <a:schemeClr val="tx1">
                    <a:lumMod val="50000"/>
                  </a:schemeClr>
                </a:solidFill>
              </a:rPr>
              <a:t> </a:t>
            </a:r>
            <a:r>
              <a:rPr lang="en-GB" dirty="0" smtClean="0">
                <a:solidFill>
                  <a:schemeClr val="tx1">
                    <a:lumMod val="50000"/>
                  </a:schemeClr>
                </a:solidFill>
              </a:rPr>
              <a:t>of the eligible direct costs </a:t>
            </a:r>
          </a:p>
          <a:p>
            <a:pPr algn="just">
              <a:buFont typeface="Arial" panose="020B0604020202020204" pitchFamily="34" charset="0"/>
              <a:buChar char="→"/>
            </a:pPr>
            <a:r>
              <a:rPr lang="en-US" dirty="0" smtClean="0">
                <a:solidFill>
                  <a:schemeClr val="tx1">
                    <a:lumMod val="50000"/>
                  </a:schemeClr>
                </a:solidFill>
              </a:rPr>
              <a:t>Automatically </a:t>
            </a:r>
            <a:r>
              <a:rPr lang="en-US" dirty="0">
                <a:solidFill>
                  <a:schemeClr val="tx1">
                    <a:lumMod val="50000"/>
                  </a:schemeClr>
                </a:solidFill>
              </a:rPr>
              <a:t>calculated by the IT system applying the rate of 7% to the sum of the eligible costs </a:t>
            </a:r>
          </a:p>
          <a:p>
            <a:pPr marL="0" indent="0" algn="just">
              <a:buNone/>
            </a:pPr>
            <a:r>
              <a:rPr lang="en-US" dirty="0" smtClean="0">
                <a:solidFill>
                  <a:schemeClr val="tx1">
                    <a:lumMod val="50000"/>
                  </a:schemeClr>
                </a:solidFill>
              </a:rPr>
              <a:t>Example: rent of the office, utilities.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GB" dirty="0"/>
          </a:p>
        </p:txBody>
      </p:sp>
      <p:sp>
        <p:nvSpPr>
          <p:cNvPr id="4" name="Title 3"/>
          <p:cNvSpPr>
            <a:spLocks noGrp="1"/>
          </p:cNvSpPr>
          <p:nvPr>
            <p:ph type="title"/>
          </p:nvPr>
        </p:nvSpPr>
        <p:spPr/>
        <p:txBody>
          <a:bodyPr/>
          <a:lstStyle/>
          <a:p>
            <a:r>
              <a:rPr lang="en-US" altLang="en-US" dirty="0" smtClean="0"/>
              <a:t>E. Indirect costs</a:t>
            </a:r>
            <a:endParaRPr lang="en-GB" dirty="0"/>
          </a:p>
        </p:txBody>
      </p:sp>
    </p:spTree>
    <p:extLst>
      <p:ext uri="{BB962C8B-B14F-4D97-AF65-F5344CB8AC3E}">
        <p14:creationId xmlns:p14="http://schemas.microsoft.com/office/powerpoint/2010/main" val="1006312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smtClean="0"/>
              <a:t>E. Indirect costs</a:t>
            </a: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6" name="Picture 5"/>
          <p:cNvPicPr>
            <a:picLocks noChangeAspect="1"/>
          </p:cNvPicPr>
          <p:nvPr/>
        </p:nvPicPr>
        <p:blipFill>
          <a:blip r:embed="rId3"/>
          <a:stretch>
            <a:fillRect/>
          </a:stretch>
        </p:blipFill>
        <p:spPr>
          <a:xfrm>
            <a:off x="51760" y="2251356"/>
            <a:ext cx="11934825" cy="2190750"/>
          </a:xfrm>
          <a:prstGeom prst="rect">
            <a:avLst/>
          </a:prstGeom>
        </p:spPr>
      </p:pic>
      <p:sp>
        <p:nvSpPr>
          <p:cNvPr id="4" name="Rectangle 3"/>
          <p:cNvSpPr/>
          <p:nvPr/>
        </p:nvSpPr>
        <p:spPr>
          <a:xfrm>
            <a:off x="511241" y="5178242"/>
            <a:ext cx="11434562" cy="369332"/>
          </a:xfrm>
          <a:prstGeom prst="rect">
            <a:avLst/>
          </a:prstGeom>
        </p:spPr>
        <p:txBody>
          <a:bodyPr wrap="square">
            <a:spAutoFit/>
          </a:bodyPr>
          <a:lstStyle/>
          <a:p>
            <a:pPr algn="ctr"/>
            <a:r>
              <a:rPr lang="en-US" b="1" dirty="0">
                <a:solidFill>
                  <a:srgbClr val="034EA2"/>
                </a:solidFill>
              </a:rPr>
              <a:t>7% flat rate of Ʃ </a:t>
            </a:r>
            <a:r>
              <a:rPr lang="en-US" b="1" dirty="0" smtClean="0">
                <a:solidFill>
                  <a:srgbClr val="034EA2"/>
                </a:solidFill>
              </a:rPr>
              <a:t>A. Personnel </a:t>
            </a:r>
            <a:r>
              <a:rPr lang="en-US" b="1" dirty="0">
                <a:solidFill>
                  <a:srgbClr val="034EA2"/>
                </a:solidFill>
              </a:rPr>
              <a:t>costs  +  </a:t>
            </a:r>
            <a:r>
              <a:rPr lang="en-US" b="1" dirty="0" smtClean="0">
                <a:solidFill>
                  <a:srgbClr val="034EA2"/>
                </a:solidFill>
              </a:rPr>
              <a:t>B. Subcontracting  </a:t>
            </a:r>
            <a:r>
              <a:rPr lang="en-US" b="1" dirty="0">
                <a:solidFill>
                  <a:srgbClr val="034EA2"/>
                </a:solidFill>
              </a:rPr>
              <a:t>+ </a:t>
            </a:r>
            <a:r>
              <a:rPr lang="en-US" b="1" dirty="0" smtClean="0">
                <a:solidFill>
                  <a:srgbClr val="034EA2"/>
                </a:solidFill>
              </a:rPr>
              <a:t>C. Purchase costs + D. Other costs (FSTPs)</a:t>
            </a:r>
            <a:endParaRPr lang="en-US" b="1" dirty="0">
              <a:solidFill>
                <a:srgbClr val="034EA2"/>
              </a:solidFill>
            </a:endParaRPr>
          </a:p>
        </p:txBody>
      </p:sp>
    </p:spTree>
    <p:extLst>
      <p:ext uri="{BB962C8B-B14F-4D97-AF65-F5344CB8AC3E}">
        <p14:creationId xmlns:p14="http://schemas.microsoft.com/office/powerpoint/2010/main" val="2173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6281" y="2268287"/>
            <a:ext cx="5061575" cy="1155050"/>
          </a:xfrm>
          <a:prstGeom prst="roundRect">
            <a:avLst/>
          </a:prstGeom>
          <a:solidFill>
            <a:srgbClr val="107BF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1200" normalizeH="0" baseline="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PROJECT</a:t>
            </a:r>
            <a:r>
              <a:rPr kumimoji="0" lang="en-GB" sz="2000" i="0" u="none" strike="noStrike" kern="1200" normalizeH="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 COSTS</a:t>
            </a:r>
            <a:endParaRPr kumimoji="0" lang="en-GB" sz="2000" i="0" u="none" strike="noStrike" kern="1200" normalizeH="0" baseline="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6889173" y="2268287"/>
            <a:ext cx="4579643" cy="1155050"/>
          </a:xfrm>
          <a:prstGeom prst="roundRect">
            <a:avLst/>
          </a:prstGeom>
          <a:solidFill>
            <a:srgbClr val="00B050"/>
          </a:solidFill>
          <a:ln>
            <a:solidFill>
              <a:srgbClr val="2E5C3D"/>
            </a:solidFill>
          </a:ln>
        </p:spPr>
        <p:style>
          <a:lnRef idx="1">
            <a:schemeClr val="accent1"/>
          </a:lnRef>
          <a:fillRef idx="3">
            <a:schemeClr val="accent1"/>
          </a:fillRef>
          <a:effectRef idx="2">
            <a:schemeClr val="accent1"/>
          </a:effectRef>
          <a:fontRef idx="minor">
            <a:schemeClr val="lt1"/>
          </a:fontRef>
        </p:style>
        <p:txBody>
          <a:bodyPr rtlCol="0" anchor="ctr"/>
          <a:lstStyle/>
          <a:p>
            <a:pPr marL="457200" marR="0" lvl="1" indent="0" algn="ctr" defTabSz="914400" rtl="0" eaLnBrk="1" fontAlgn="auto" latinLnBrk="0" hangingPunct="1">
              <a:lnSpc>
                <a:spcPct val="107000"/>
              </a:lnSpc>
              <a:spcBef>
                <a:spcPts val="0"/>
              </a:spcBef>
              <a:spcAft>
                <a:spcPts val="0"/>
              </a:spcAft>
              <a:buClrTx/>
              <a:buSzTx/>
              <a:buFontTx/>
              <a:buNone/>
              <a:tabLst/>
              <a:defRPr/>
            </a:pPr>
            <a:r>
              <a:rPr kumimoji="0" lang="en-GB" sz="20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ea typeface="Calibri" panose="020F0502020204030204" pitchFamily="34" charset="0"/>
                <a:cs typeface="Times New Roman" panose="02020603050405020304" pitchFamily="18" charset="0"/>
              </a:rPr>
              <a:t>PROJECT INCOME</a:t>
            </a:r>
          </a:p>
        </p:txBody>
      </p:sp>
      <p:sp>
        <p:nvSpPr>
          <p:cNvPr id="2" name="Snip Diagonal Corner Rectangle 1"/>
          <p:cNvSpPr/>
          <p:nvPr/>
        </p:nvSpPr>
        <p:spPr>
          <a:xfrm>
            <a:off x="1021007" y="3589578"/>
            <a:ext cx="2124879" cy="802198"/>
          </a:xfrm>
          <a:prstGeom prst="snip2DiagRect">
            <a:avLst/>
          </a:prstGeom>
          <a:solidFill>
            <a:srgbClr val="487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 Personnel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Snip Diagonal Corner Rectangle 16"/>
          <p:cNvSpPr/>
          <p:nvPr/>
        </p:nvSpPr>
        <p:spPr>
          <a:xfrm>
            <a:off x="7113501" y="5586757"/>
            <a:ext cx="2850306" cy="787183"/>
          </a:xfrm>
          <a:prstGeom prst="snip2DiagRect">
            <a:avLst/>
          </a:prstGeom>
          <a:solidFill>
            <a:srgbClr val="C1F5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rPr>
              <a:t>Own contribution</a:t>
            </a:r>
            <a:endParaRPr kumimoji="0" lang="en-GB" b="1"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Snip Diagonal Corner Rectangle 17"/>
          <p:cNvSpPr/>
          <p:nvPr/>
        </p:nvSpPr>
        <p:spPr>
          <a:xfrm>
            <a:off x="7804124" y="3676082"/>
            <a:ext cx="2159683" cy="657462"/>
          </a:xfrm>
          <a:prstGeom prst="snip2DiagRect">
            <a:avLst/>
          </a:prstGeom>
          <a:solidFill>
            <a:srgbClr val="77DD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IE" b="1" i="0" u="none" strike="noStrike" kern="1200" cap="none" spc="0" normalizeH="0" baseline="0" noProof="0" dirty="0" smtClean="0">
                <a:ln>
                  <a:noFill/>
                </a:ln>
                <a:solidFill>
                  <a:srgbClr val="024B9C"/>
                </a:solidFill>
                <a:effectLst/>
                <a:uLnTx/>
                <a:uFillTx/>
                <a:latin typeface="Calibri" panose="020F0502020204030204" pitchFamily="34" charset="0"/>
                <a:ea typeface="Calibri" panose="020F0502020204030204" pitchFamily="34" charset="0"/>
                <a:cs typeface="Times New Roman" panose="02020603050405020304" pitchFamily="18" charset="0"/>
              </a:rPr>
              <a:t>EU contribution</a:t>
            </a:r>
            <a:endParaRPr kumimoji="0" lang="en-GB"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Snip Diagonal Corner Rectangle 19"/>
          <p:cNvSpPr/>
          <p:nvPr/>
        </p:nvSpPr>
        <p:spPr>
          <a:xfrm>
            <a:off x="3394223" y="3878362"/>
            <a:ext cx="2155239" cy="802198"/>
          </a:xfrm>
          <a:prstGeom prst="snip2DiagRect">
            <a:avLst/>
          </a:prstGeom>
          <a:solidFill>
            <a:srgbClr val="66C2FA"/>
          </a:solidFill>
          <a:ln>
            <a:solidFill>
              <a:srgbClr val="108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B. Subcontracting</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Snip Diagonal Corner Rectangle 20"/>
          <p:cNvSpPr/>
          <p:nvPr/>
        </p:nvSpPr>
        <p:spPr>
          <a:xfrm>
            <a:off x="1016280" y="4784559"/>
            <a:ext cx="1979167" cy="802198"/>
          </a:xfrm>
          <a:prstGeom prst="snip2DiagRect">
            <a:avLst/>
          </a:prstGeom>
          <a:solidFill>
            <a:srgbClr val="1E4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 Purchase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Snip Diagonal Corner Rectangle 21"/>
          <p:cNvSpPr/>
          <p:nvPr/>
        </p:nvSpPr>
        <p:spPr>
          <a:xfrm>
            <a:off x="3289480" y="5121379"/>
            <a:ext cx="2874837" cy="802198"/>
          </a:xfrm>
          <a:prstGeom prst="snip2DiagRect">
            <a:avLst/>
          </a:prstGeom>
          <a:solidFill>
            <a:srgbClr val="2C89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D. Other cost categories </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Snip Diagonal Corner Rectangle 22"/>
          <p:cNvSpPr/>
          <p:nvPr/>
        </p:nvSpPr>
        <p:spPr>
          <a:xfrm>
            <a:off x="1385396" y="5923577"/>
            <a:ext cx="2008827" cy="802198"/>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E. Indirect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Snip Diagonal Corner Rectangle 23"/>
          <p:cNvSpPr/>
          <p:nvPr/>
        </p:nvSpPr>
        <p:spPr>
          <a:xfrm>
            <a:off x="6798189" y="4587527"/>
            <a:ext cx="4411093" cy="787183"/>
          </a:xfrm>
          <a:prstGeom prst="snip2DiagRect">
            <a:avLst/>
          </a:prstGeom>
          <a:solidFill>
            <a:srgbClr val="C6D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rPr>
              <a:t>Revenues and contribution by Third parties</a:t>
            </a:r>
            <a:endParaRPr kumimoji="0" lang="en-GB" b="1"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itle 3"/>
          <p:cNvSpPr txBox="1">
            <a:spLocks/>
          </p:cNvSpPr>
          <p:nvPr/>
        </p:nvSpPr>
        <p:spPr>
          <a:xfrm>
            <a:off x="953217" y="45013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smtClean="0"/>
              <a:t>Detailed budget table		</a:t>
            </a:r>
            <a:r>
              <a:rPr lang="en-GB" sz="2000" b="1" i="1" dirty="0">
                <a:solidFill>
                  <a:srgbClr val="FF0000"/>
                </a:solidFill>
              </a:rPr>
              <a:t>Per participant</a:t>
            </a:r>
            <a:r>
              <a:rPr lang="en-GB" sz="2000" b="1" i="1" dirty="0" smtClean="0">
                <a:solidFill>
                  <a:srgbClr val="FF0000"/>
                </a:solidFill>
              </a:rPr>
              <a:t>!</a:t>
            </a:r>
            <a:endParaRPr lang="en-GB" sz="2000" b="1" i="1" dirty="0">
              <a:solidFill>
                <a:srgbClr val="FF0000"/>
              </a:solidFill>
            </a:endParaRPr>
          </a:p>
        </p:txBody>
      </p:sp>
      <p:pic>
        <p:nvPicPr>
          <p:cNvPr id="13" name="Picture 12"/>
          <p:cNvPicPr>
            <a:picLocks noChangeAspect="1"/>
          </p:cNvPicPr>
          <p:nvPr/>
        </p:nvPicPr>
        <p:blipFill>
          <a:blip r:embed="rId3"/>
          <a:stretch>
            <a:fillRect/>
          </a:stretch>
        </p:blipFill>
        <p:spPr>
          <a:xfrm>
            <a:off x="5901283" y="2216423"/>
            <a:ext cx="1182508" cy="1459659"/>
          </a:xfrm>
          <a:prstGeom prst="rect">
            <a:avLst/>
          </a:prstGeom>
        </p:spPr>
      </p:pic>
    </p:spTree>
    <p:extLst>
      <p:ext uri="{BB962C8B-B14F-4D97-AF65-F5344CB8AC3E}">
        <p14:creationId xmlns:p14="http://schemas.microsoft.com/office/powerpoint/2010/main" val="2825545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1566545"/>
            <a:ext cx="10543163" cy="4360530"/>
          </a:xfrm>
        </p:spPr>
        <p:txBody>
          <a:bodyPr/>
          <a:lstStyle/>
          <a:p>
            <a:pPr marL="0" indent="0" algn="just">
              <a:spcAft>
                <a:spcPts val="1200"/>
              </a:spcAft>
              <a:buNone/>
            </a:pPr>
            <a:r>
              <a:rPr lang="en-GB" altLang="en-US" b="1" i="1" dirty="0">
                <a:solidFill>
                  <a:schemeClr val="tx2"/>
                </a:solidFill>
              </a:rPr>
              <a:t>Revenue </a:t>
            </a:r>
            <a:r>
              <a:rPr lang="en-GB" altLang="en-US" b="1" i="1" dirty="0" smtClean="0">
                <a:solidFill>
                  <a:schemeClr val="tx2"/>
                </a:solidFill>
              </a:rPr>
              <a:t>sources</a:t>
            </a:r>
            <a:endParaRPr lang="en-GB" altLang="en-US" b="1" i="1" dirty="0">
              <a:solidFill>
                <a:schemeClr val="tx2"/>
              </a:solidFill>
            </a:endParaRPr>
          </a:p>
          <a:p>
            <a:pPr algn="just">
              <a:lnSpc>
                <a:spcPct val="90000"/>
              </a:lnSpc>
            </a:pPr>
            <a:r>
              <a:rPr lang="en-GB" altLang="en-US" dirty="0">
                <a:solidFill>
                  <a:schemeClr val="tx1">
                    <a:lumMod val="50000"/>
                  </a:schemeClr>
                </a:solidFill>
              </a:rPr>
              <a:t>EU </a:t>
            </a:r>
            <a:r>
              <a:rPr lang="en-GB" altLang="en-US" dirty="0" smtClean="0">
                <a:solidFill>
                  <a:schemeClr val="tx1">
                    <a:lumMod val="50000"/>
                  </a:schemeClr>
                </a:solidFill>
              </a:rPr>
              <a:t>contribution		</a:t>
            </a:r>
            <a:r>
              <a:rPr lang="en-US" altLang="en-US" b="1" dirty="0" smtClean="0">
                <a:solidFill>
                  <a:srgbClr val="0070C0"/>
                </a:solidFill>
              </a:rPr>
              <a:t>100</a:t>
            </a:r>
            <a:r>
              <a:rPr lang="en-US" altLang="en-US" b="1" dirty="0">
                <a:solidFill>
                  <a:srgbClr val="0070C0"/>
                </a:solidFill>
              </a:rPr>
              <a:t>% for the costs for providing financial support to third parties, i.e. new </a:t>
            </a:r>
            <a:r>
              <a:rPr lang="en-US" altLang="en-US" b="1" dirty="0" smtClean="0">
                <a:solidFill>
                  <a:srgbClr val="0070C0"/>
                </a:solidFill>
              </a:rPr>
              <a:t>entrepreneurs</a:t>
            </a:r>
            <a:r>
              <a:rPr lang="en-US" altLang="en-US" b="1" dirty="0">
                <a:solidFill>
                  <a:srgbClr val="0070C0"/>
                </a:solidFill>
              </a:rPr>
              <a:t>, and 75% for all other costs categories</a:t>
            </a:r>
            <a:endPar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90000"/>
              </a:lnSpc>
            </a:pPr>
            <a:r>
              <a:rPr lang="en-GB" altLang="en-US" dirty="0" smtClean="0">
                <a:solidFill>
                  <a:schemeClr val="tx1">
                    <a:lumMod val="50000"/>
                  </a:schemeClr>
                </a:solidFill>
              </a:rPr>
              <a:t>Income generated by the action: direct </a:t>
            </a:r>
            <a:r>
              <a:rPr lang="en-GB" altLang="en-US" dirty="0">
                <a:solidFill>
                  <a:schemeClr val="tx1">
                    <a:lumMod val="50000"/>
                  </a:schemeClr>
                </a:solidFill>
              </a:rPr>
              <a:t>revenues/receipts of the projects (e.g. conference participants fees, sales of books)</a:t>
            </a:r>
          </a:p>
          <a:p>
            <a:pPr algn="just">
              <a:lnSpc>
                <a:spcPct val="90000"/>
              </a:lnSpc>
            </a:pPr>
            <a:r>
              <a:rPr lang="en-GB" altLang="en-US" dirty="0" smtClean="0">
                <a:solidFill>
                  <a:schemeClr val="tx1">
                    <a:lumMod val="50000"/>
                  </a:schemeClr>
                </a:solidFill>
              </a:rPr>
              <a:t>Other </a:t>
            </a:r>
            <a:r>
              <a:rPr lang="en-GB" altLang="en-US" dirty="0">
                <a:solidFill>
                  <a:schemeClr val="tx1">
                    <a:lumMod val="50000"/>
                  </a:schemeClr>
                </a:solidFill>
              </a:rPr>
              <a:t>sources of </a:t>
            </a:r>
            <a:r>
              <a:rPr lang="en-GB" altLang="en-US" dirty="0" smtClean="0">
                <a:solidFill>
                  <a:schemeClr val="tx1">
                    <a:lumMod val="50000"/>
                  </a:schemeClr>
                </a:solidFill>
              </a:rPr>
              <a:t>funding:</a:t>
            </a:r>
          </a:p>
          <a:p>
            <a:pPr lvl="1" algn="just">
              <a:lnSpc>
                <a:spcPct val="90000"/>
              </a:lnSpc>
              <a:buFont typeface="Arial" panose="020B0604020202020204" pitchFamily="34" charset="0"/>
              <a:buChar char="√"/>
            </a:pPr>
            <a:r>
              <a:rPr lang="en-GB" altLang="en-US" dirty="0" smtClean="0">
                <a:solidFill>
                  <a:schemeClr val="tx1">
                    <a:lumMod val="50000"/>
                  </a:schemeClr>
                </a:solidFill>
              </a:rPr>
              <a:t>In-kind contributions and/or financial contributions from third parties</a:t>
            </a:r>
          </a:p>
          <a:p>
            <a:pPr algn="just">
              <a:lnSpc>
                <a:spcPct val="90000"/>
              </a:lnSpc>
            </a:pPr>
            <a:r>
              <a:rPr lang="en-GB" altLang="en-US" dirty="0" smtClean="0">
                <a:solidFill>
                  <a:schemeClr val="tx1">
                    <a:lumMod val="50000"/>
                  </a:schemeClr>
                </a:solidFill>
              </a:rPr>
              <a:t>The </a:t>
            </a:r>
            <a:r>
              <a:rPr lang="en-GB" altLang="en-US" dirty="0">
                <a:solidFill>
                  <a:schemeClr val="tx1">
                    <a:lumMod val="50000"/>
                  </a:schemeClr>
                </a:solidFill>
              </a:rPr>
              <a:t>own contribution of the </a:t>
            </a:r>
            <a:r>
              <a:rPr lang="en-GB" altLang="en-US" dirty="0" smtClean="0">
                <a:solidFill>
                  <a:schemeClr val="tx1">
                    <a:lumMod val="50000"/>
                  </a:schemeClr>
                </a:solidFill>
              </a:rPr>
              <a:t>beneficiary</a:t>
            </a:r>
            <a:endParaRPr lang="en-GB" altLang="en-US" dirty="0"/>
          </a:p>
          <a:p>
            <a:pPr>
              <a:lnSpc>
                <a:spcPct val="90000"/>
              </a:lnSpc>
            </a:pPr>
            <a:endParaRPr lang="en-GB" alt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GB" dirty="0"/>
          </a:p>
        </p:txBody>
      </p:sp>
      <p:sp>
        <p:nvSpPr>
          <p:cNvPr id="4" name="Title 3"/>
          <p:cNvSpPr>
            <a:spLocks noGrp="1"/>
          </p:cNvSpPr>
          <p:nvPr>
            <p:ph type="title"/>
          </p:nvPr>
        </p:nvSpPr>
        <p:spPr/>
        <p:txBody>
          <a:bodyPr/>
          <a:lstStyle/>
          <a:p>
            <a:r>
              <a:rPr lang="en-GB" dirty="0">
                <a:solidFill>
                  <a:srgbClr val="034EA2"/>
                </a:solidFill>
              </a:rPr>
              <a:t>Project income</a:t>
            </a:r>
            <a:endParaRPr lang="en-GB" dirty="0"/>
          </a:p>
        </p:txBody>
      </p:sp>
      <p:sp>
        <p:nvSpPr>
          <p:cNvPr id="6" name="Right Arrow 5"/>
          <p:cNvSpPr/>
          <p:nvPr/>
        </p:nvSpPr>
        <p:spPr>
          <a:xfrm>
            <a:off x="3401552" y="2170530"/>
            <a:ext cx="613888" cy="24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122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50140"/>
            <a:ext cx="10905699" cy="3857389"/>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a:solidFill>
                  <a:srgbClr val="034EA2"/>
                </a:solidFill>
              </a:rPr>
              <a:t>Project </a:t>
            </a:r>
            <a:r>
              <a:rPr lang="en-GB" dirty="0" smtClean="0">
                <a:solidFill>
                  <a:srgbClr val="034EA2"/>
                </a:solidFill>
              </a:rPr>
              <a:t>income</a:t>
            </a:r>
            <a:endParaRPr lang="en-GB" dirty="0">
              <a:solidFill>
                <a:srgbClr val="034EA2"/>
              </a:solidFill>
              <a:latin typeface="Arial"/>
            </a:endParaRPr>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5" name="Picture 4"/>
          <p:cNvPicPr>
            <a:picLocks noChangeAspect="1"/>
          </p:cNvPicPr>
          <p:nvPr/>
        </p:nvPicPr>
        <p:blipFill>
          <a:blip r:embed="rId3"/>
          <a:stretch>
            <a:fillRect/>
          </a:stretch>
        </p:blipFill>
        <p:spPr>
          <a:xfrm>
            <a:off x="838199" y="2328835"/>
            <a:ext cx="10939795" cy="2502938"/>
          </a:xfrm>
          <a:prstGeom prst="rect">
            <a:avLst/>
          </a:prstGeom>
        </p:spPr>
      </p:pic>
    </p:spTree>
    <p:extLst>
      <p:ext uri="{BB962C8B-B14F-4D97-AF65-F5344CB8AC3E}">
        <p14:creationId xmlns:p14="http://schemas.microsoft.com/office/powerpoint/2010/main" val="348905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062883"/>
            <a:ext cx="10905699" cy="3644646"/>
          </a:xfrm>
        </p:spPr>
        <p:txBody>
          <a:bodyPr/>
          <a:lstStyle/>
          <a:p>
            <a:pPr marL="0" indent="0">
              <a:buNone/>
            </a:pPr>
            <a:r>
              <a:rPr lang="en-US" i="1" dirty="0" smtClean="0"/>
              <a:t> </a:t>
            </a:r>
            <a:endParaRPr lang="en-US" i="1" dirty="0"/>
          </a:p>
          <a:p>
            <a:pPr marL="0" indent="0">
              <a:buNone/>
            </a:pPr>
            <a:endParaRPr lang="en-GB" dirty="0" smtClean="0"/>
          </a:p>
          <a:p>
            <a:pPr>
              <a:spcAft>
                <a:spcPts val="1200"/>
              </a:spcAft>
            </a:pPr>
            <a:endParaRPr lang="en-GB" dirty="0" smtClean="0"/>
          </a:p>
          <a:p>
            <a:pPr marL="457200" lvl="1" indent="0">
              <a:spcAft>
                <a:spcPts val="1200"/>
              </a:spcAft>
              <a:buNone/>
            </a:pPr>
            <a:endParaRPr lang="en-GB" dirty="0"/>
          </a:p>
        </p:txBody>
      </p:sp>
      <p:sp>
        <p:nvSpPr>
          <p:cNvPr id="2" name="Title 1"/>
          <p:cNvSpPr>
            <a:spLocks noGrp="1"/>
          </p:cNvSpPr>
          <p:nvPr>
            <p:ph type="title"/>
          </p:nvPr>
        </p:nvSpPr>
        <p:spPr/>
        <p:txBody>
          <a:bodyPr/>
          <a:lstStyle/>
          <a:p>
            <a:r>
              <a:rPr lang="en-GB" dirty="0" smtClean="0"/>
              <a:t>Chapter 3 – Grant</a:t>
            </a:r>
            <a:endParaRPr lang="en-GB" dirty="0"/>
          </a:p>
        </p:txBody>
      </p:sp>
      <p:sp>
        <p:nvSpPr>
          <p:cNvPr id="11" name="Rectangle 10"/>
          <p:cNvSpPr/>
          <p:nvPr/>
        </p:nvSpPr>
        <p:spPr>
          <a:xfrm>
            <a:off x="5237733" y="1850140"/>
            <a:ext cx="1562880" cy="4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rgbClr val="034EA2"/>
              </a:solidFill>
            </a:endParaRPr>
          </a:p>
        </p:txBody>
      </p:sp>
      <p:pic>
        <p:nvPicPr>
          <p:cNvPr id="4" name="Picture 3"/>
          <p:cNvPicPr>
            <a:picLocks noChangeAspect="1"/>
          </p:cNvPicPr>
          <p:nvPr/>
        </p:nvPicPr>
        <p:blipFill>
          <a:blip r:embed="rId3"/>
          <a:stretch>
            <a:fillRect/>
          </a:stretch>
        </p:blipFill>
        <p:spPr>
          <a:xfrm>
            <a:off x="970722" y="261622"/>
            <a:ext cx="10627230" cy="6397227"/>
          </a:xfrm>
          <a:prstGeom prst="rect">
            <a:avLst/>
          </a:prstGeom>
        </p:spPr>
      </p:pic>
    </p:spTree>
    <p:extLst>
      <p:ext uri="{BB962C8B-B14F-4D97-AF65-F5344CB8AC3E}">
        <p14:creationId xmlns:p14="http://schemas.microsoft.com/office/powerpoint/2010/main" val="23900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2" presetClass="path" presetSubtype="0" accel="50000" decel="50000" fill="hold" grpId="1" nodeType="withEffect" nodePh="1">
                                  <p:stCondLst>
                                    <p:cond delay="0"/>
                                  </p:stCondLst>
                                  <p:endCondLst>
                                    <p:cond evt="begin" delay="0">
                                      <p:tn val="8"/>
                                    </p:cond>
                                  </p:endCondLst>
                                  <p:childTnLst>
                                    <p:animMotion origin="layout" path="M 2.08333E-7 1.11111E-6 L 0.4694 -0.20671 " pathEditMode="relative" rAng="0" ptsTypes="AA">
                                      <p:cBhvr>
                                        <p:cTn id="9" dur="2000" fill="hold"/>
                                        <p:tgtEl>
                                          <p:spTgt spid="11"/>
                                        </p:tgtEl>
                                        <p:attrNameLst>
                                          <p:attrName>ppt_x</p:attrName>
                                          <p:attrName>ppt_y</p:attrName>
                                        </p:attrNameLst>
                                      </p:cBhvr>
                                      <p:rCtr x="23464"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Application Form - Administrative Forms (Part A)</a:t>
            </a:r>
          </a:p>
        </p:txBody>
      </p:sp>
      <p:pic>
        <p:nvPicPr>
          <p:cNvPr id="5" name="Content Placeholder 4"/>
          <p:cNvPicPr>
            <a:picLocks noGrp="1" noChangeAspect="1"/>
          </p:cNvPicPr>
          <p:nvPr>
            <p:ph idx="1"/>
          </p:nvPr>
        </p:nvPicPr>
        <p:blipFill>
          <a:blip r:embed="rId2"/>
          <a:stretch>
            <a:fillRect/>
          </a:stretch>
        </p:blipFill>
        <p:spPr>
          <a:xfrm>
            <a:off x="423592" y="1693719"/>
            <a:ext cx="11344813" cy="4000500"/>
          </a:xfrm>
          <a:prstGeom prst="rect">
            <a:avLst/>
          </a:prstGeom>
        </p:spPr>
      </p:pic>
    </p:spTree>
    <p:extLst>
      <p:ext uri="{BB962C8B-B14F-4D97-AF65-F5344CB8AC3E}">
        <p14:creationId xmlns:p14="http://schemas.microsoft.com/office/powerpoint/2010/main" val="3793400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6AB1C98-C288-BD41-AB31-5F53FC7F2637}"/>
              </a:ext>
            </a:extLst>
          </p:cNvPr>
          <p:cNvSpPr>
            <a:spLocks noGrp="1"/>
          </p:cNvSpPr>
          <p:nvPr>
            <p:ph type="ctrTitle"/>
          </p:nvPr>
        </p:nvSpPr>
        <p:spPr>
          <a:xfrm>
            <a:off x="565556" y="3319096"/>
            <a:ext cx="11034346" cy="969569"/>
          </a:xfrm>
        </p:spPr>
        <p:txBody>
          <a:bodyPr/>
          <a:lstStyle/>
          <a:p>
            <a:pPr algn="ctr"/>
            <a:r>
              <a:rPr lang="en-IE" dirty="0" smtClean="0"/>
              <a:t>THANK YOU!</a:t>
            </a:r>
            <a:endParaRPr lang="en-BE" dirty="0"/>
          </a:p>
        </p:txBody>
      </p:sp>
    </p:spTree>
    <p:extLst>
      <p:ext uri="{BB962C8B-B14F-4D97-AF65-F5344CB8AC3E}">
        <p14:creationId xmlns:p14="http://schemas.microsoft.com/office/powerpoint/2010/main" val="302840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3. Detailed table</a:t>
            </a:r>
            <a:endParaRPr lang="en-US" dirty="0"/>
          </a:p>
        </p:txBody>
      </p:sp>
      <p:pic>
        <p:nvPicPr>
          <p:cNvPr id="6" name="Content Placeholder 2"/>
          <p:cNvPicPr>
            <a:picLocks noGrp="1" noChangeAspect="1"/>
          </p:cNvPicPr>
          <p:nvPr>
            <p:ph idx="1"/>
          </p:nvPr>
        </p:nvPicPr>
        <p:blipFill>
          <a:blip r:embed="rId2"/>
          <a:stretch>
            <a:fillRect/>
          </a:stretch>
        </p:blipFill>
        <p:spPr>
          <a:xfrm>
            <a:off x="734472" y="1466192"/>
            <a:ext cx="10988100" cy="5108028"/>
          </a:xfrm>
          <a:prstGeom prst="rect">
            <a:avLst/>
          </a:prstGeom>
        </p:spPr>
      </p:pic>
    </p:spTree>
    <p:extLst>
      <p:ext uri="{BB962C8B-B14F-4D97-AF65-F5344CB8AC3E}">
        <p14:creationId xmlns:p14="http://schemas.microsoft.com/office/powerpoint/2010/main" val="3768687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4. Consolidated table per participant</a:t>
            </a:r>
            <a:endParaRPr lang="en-US" dirty="0"/>
          </a:p>
        </p:txBody>
      </p:sp>
      <p:pic>
        <p:nvPicPr>
          <p:cNvPr id="6" name="Content Placeholder 5"/>
          <p:cNvPicPr>
            <a:picLocks noGrp="1" noChangeAspect="1"/>
          </p:cNvPicPr>
          <p:nvPr>
            <p:ph idx="1"/>
          </p:nvPr>
        </p:nvPicPr>
        <p:blipFill>
          <a:blip r:embed="rId2"/>
          <a:stretch>
            <a:fillRect/>
          </a:stretch>
        </p:blipFill>
        <p:spPr>
          <a:xfrm>
            <a:off x="40582" y="1497724"/>
            <a:ext cx="12151418" cy="5171090"/>
          </a:xfrm>
          <a:prstGeom prst="rect">
            <a:avLst/>
          </a:prstGeom>
        </p:spPr>
      </p:pic>
    </p:spTree>
    <p:extLst>
      <p:ext uri="{BB962C8B-B14F-4D97-AF65-F5344CB8AC3E}">
        <p14:creationId xmlns:p14="http://schemas.microsoft.com/office/powerpoint/2010/main" val="110561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E99065-3505-470B-A2E3-FA8545E08E1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p>
        </p:txBody>
      </p:sp>
      <p:sp>
        <p:nvSpPr>
          <p:cNvPr id="3" name="Title 2"/>
          <p:cNvSpPr>
            <a:spLocks noGrp="1"/>
          </p:cNvSpPr>
          <p:nvPr>
            <p:ph type="title"/>
          </p:nvPr>
        </p:nvSpPr>
        <p:spPr/>
        <p:txBody>
          <a:bodyPr/>
          <a:lstStyle/>
          <a:p>
            <a:r>
              <a:rPr lang="en-IE" dirty="0" smtClean="0"/>
              <a:t>5. Consolidated table per project</a:t>
            </a:r>
            <a:endParaRPr lang="en-US" dirty="0"/>
          </a:p>
        </p:txBody>
      </p:sp>
      <p:pic>
        <p:nvPicPr>
          <p:cNvPr id="6" name="Content Placeholder 1"/>
          <p:cNvPicPr>
            <a:picLocks noGrp="1" noChangeAspect="1"/>
          </p:cNvPicPr>
          <p:nvPr>
            <p:ph idx="1"/>
          </p:nvPr>
        </p:nvPicPr>
        <p:blipFill>
          <a:blip r:embed="rId2"/>
          <a:stretch>
            <a:fillRect/>
          </a:stretch>
        </p:blipFill>
        <p:spPr>
          <a:xfrm>
            <a:off x="204952" y="1422870"/>
            <a:ext cx="11776841" cy="5435129"/>
          </a:xfrm>
          <a:prstGeom prst="rect">
            <a:avLst/>
          </a:prstGeom>
        </p:spPr>
      </p:pic>
    </p:spTree>
    <p:extLst>
      <p:ext uri="{BB962C8B-B14F-4D97-AF65-F5344CB8AC3E}">
        <p14:creationId xmlns:p14="http://schemas.microsoft.com/office/powerpoint/2010/main" val="373624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0722" y="1434662"/>
            <a:ext cx="10643507" cy="5423338"/>
          </a:xfrm>
          <a:prstGeom prst="rect">
            <a:avLst/>
          </a:prstGeom>
        </p:spPr>
      </p:pic>
      <p:sp>
        <p:nvSpPr>
          <p:cNvPr id="3" name="Title 3"/>
          <p:cNvSpPr>
            <a:spLocks noGrp="1"/>
          </p:cNvSpPr>
          <p:nvPr>
            <p:ph type="title"/>
          </p:nvPr>
        </p:nvSpPr>
        <p:spPr>
          <a:xfrm>
            <a:off x="970722" y="482860"/>
            <a:ext cx="10515600" cy="782357"/>
          </a:xfrm>
        </p:spPr>
        <p:txBody>
          <a:bodyPr/>
          <a:lstStyle/>
          <a:p>
            <a:r>
              <a:rPr lang="en-GB" dirty="0" smtClean="0"/>
              <a:t>3. Detailed budget table</a:t>
            </a:r>
            <a:r>
              <a:rPr lang="en-GB" b="1" dirty="0" smtClean="0"/>
              <a:t>		</a:t>
            </a:r>
            <a:endParaRPr lang="en-GB" sz="2000" b="1" i="1" dirty="0">
              <a:solidFill>
                <a:srgbClr val="FF0000"/>
              </a:solidFill>
            </a:endParaRPr>
          </a:p>
        </p:txBody>
      </p:sp>
    </p:spTree>
    <p:extLst>
      <p:ext uri="{BB962C8B-B14F-4D97-AF65-F5344CB8AC3E}">
        <p14:creationId xmlns:p14="http://schemas.microsoft.com/office/powerpoint/2010/main" val="422995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6281" y="2268287"/>
            <a:ext cx="5148036" cy="1155050"/>
          </a:xfrm>
          <a:prstGeom prst="roundRect">
            <a:avLst/>
          </a:prstGeom>
          <a:solidFill>
            <a:srgbClr val="107BF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1200" normalizeH="0" baseline="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PROJECT</a:t>
            </a:r>
            <a:r>
              <a:rPr kumimoji="0" lang="en-GB" sz="2000" i="0" u="none" strike="noStrike" kern="1200" normalizeH="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 COSTS</a:t>
            </a:r>
            <a:endParaRPr kumimoji="0" lang="en-GB" sz="2000" i="0" u="none" strike="noStrike" kern="1200" normalizeH="0" baseline="0" noProof="0" dirty="0" smtClean="0">
              <a:ln w="0"/>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6798189" y="2268287"/>
            <a:ext cx="4670627" cy="1155050"/>
          </a:xfrm>
          <a:prstGeom prst="roundRect">
            <a:avLst/>
          </a:prstGeom>
          <a:solidFill>
            <a:srgbClr val="00B050"/>
          </a:solidFill>
          <a:ln>
            <a:solidFill>
              <a:srgbClr val="2E5C3D"/>
            </a:solidFill>
          </a:ln>
        </p:spPr>
        <p:style>
          <a:lnRef idx="1">
            <a:schemeClr val="accent1"/>
          </a:lnRef>
          <a:fillRef idx="3">
            <a:schemeClr val="accent1"/>
          </a:fillRef>
          <a:effectRef idx="2">
            <a:schemeClr val="accent1"/>
          </a:effectRef>
          <a:fontRef idx="minor">
            <a:schemeClr val="lt1"/>
          </a:fontRef>
        </p:style>
        <p:txBody>
          <a:bodyPr rtlCol="0" anchor="ctr"/>
          <a:lstStyle/>
          <a:p>
            <a:pPr marL="457200" marR="0" lvl="1" indent="0" algn="ctr" defTabSz="914400" rtl="0" eaLnBrk="1" fontAlgn="auto" latinLnBrk="0" hangingPunct="1">
              <a:lnSpc>
                <a:spcPct val="107000"/>
              </a:lnSpc>
              <a:spcBef>
                <a:spcPts val="0"/>
              </a:spcBef>
              <a:spcAft>
                <a:spcPts val="0"/>
              </a:spcAft>
              <a:buClrTx/>
              <a:buSzTx/>
              <a:buFontTx/>
              <a:buNone/>
              <a:tabLst/>
              <a:defRPr/>
            </a:pPr>
            <a:r>
              <a:rPr kumimoji="0" lang="en-GB" sz="20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ea typeface="Calibri" panose="020F0502020204030204" pitchFamily="34" charset="0"/>
                <a:cs typeface="Times New Roman" panose="02020603050405020304" pitchFamily="18" charset="0"/>
              </a:rPr>
              <a:t>PROJECT INCOME</a:t>
            </a:r>
          </a:p>
        </p:txBody>
      </p:sp>
      <p:sp>
        <p:nvSpPr>
          <p:cNvPr id="2" name="Snip Diagonal Corner Rectangle 1"/>
          <p:cNvSpPr/>
          <p:nvPr/>
        </p:nvSpPr>
        <p:spPr>
          <a:xfrm>
            <a:off x="1021007" y="3589578"/>
            <a:ext cx="2124879" cy="802198"/>
          </a:xfrm>
          <a:prstGeom prst="snip2DiagRect">
            <a:avLst/>
          </a:prstGeom>
          <a:solidFill>
            <a:srgbClr val="487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 Personnel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Snip Diagonal Corner Rectangle 16"/>
          <p:cNvSpPr/>
          <p:nvPr/>
        </p:nvSpPr>
        <p:spPr>
          <a:xfrm>
            <a:off x="7113501" y="5586757"/>
            <a:ext cx="2850306" cy="787183"/>
          </a:xfrm>
          <a:prstGeom prst="snip2DiagRect">
            <a:avLst/>
          </a:prstGeom>
          <a:solidFill>
            <a:srgbClr val="C1F5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rPr>
              <a:t>Own contribution</a:t>
            </a:r>
            <a:endParaRPr kumimoji="0" lang="en-GB" b="1"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Snip Diagonal Corner Rectangle 17"/>
          <p:cNvSpPr/>
          <p:nvPr/>
        </p:nvSpPr>
        <p:spPr>
          <a:xfrm>
            <a:off x="7804124" y="3676082"/>
            <a:ext cx="2159683" cy="657462"/>
          </a:xfrm>
          <a:prstGeom prst="snip2DiagRect">
            <a:avLst/>
          </a:prstGeom>
          <a:solidFill>
            <a:srgbClr val="77DD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IE" b="1" i="0" u="none" strike="noStrike" kern="1200" cap="none" spc="0" normalizeH="0" baseline="0" noProof="0" dirty="0" smtClean="0">
                <a:ln>
                  <a:noFill/>
                </a:ln>
                <a:solidFill>
                  <a:srgbClr val="024B9C"/>
                </a:solidFill>
                <a:effectLst/>
                <a:uLnTx/>
                <a:uFillTx/>
                <a:latin typeface="Calibri" panose="020F0502020204030204" pitchFamily="34" charset="0"/>
                <a:ea typeface="Calibri" panose="020F0502020204030204" pitchFamily="34" charset="0"/>
                <a:cs typeface="Times New Roman" panose="02020603050405020304" pitchFamily="18" charset="0"/>
              </a:rPr>
              <a:t>EU contribution</a:t>
            </a:r>
            <a:endParaRPr kumimoji="0" lang="en-GB"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Snip Diagonal Corner Rectangle 19"/>
          <p:cNvSpPr/>
          <p:nvPr/>
        </p:nvSpPr>
        <p:spPr>
          <a:xfrm>
            <a:off x="3394223" y="3878362"/>
            <a:ext cx="2155239" cy="802198"/>
          </a:xfrm>
          <a:prstGeom prst="snip2DiagRect">
            <a:avLst/>
          </a:prstGeom>
          <a:solidFill>
            <a:srgbClr val="66C2FA"/>
          </a:solidFill>
          <a:ln>
            <a:solidFill>
              <a:srgbClr val="108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B. Subcontracting</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Snip Diagonal Corner Rectangle 20"/>
          <p:cNvSpPr/>
          <p:nvPr/>
        </p:nvSpPr>
        <p:spPr>
          <a:xfrm>
            <a:off x="1016280" y="4784559"/>
            <a:ext cx="1979167" cy="802198"/>
          </a:xfrm>
          <a:prstGeom prst="snip2DiagRect">
            <a:avLst/>
          </a:prstGeom>
          <a:solidFill>
            <a:srgbClr val="1E4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C. Purchase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Snip Diagonal Corner Rectangle 21"/>
          <p:cNvSpPr/>
          <p:nvPr/>
        </p:nvSpPr>
        <p:spPr>
          <a:xfrm>
            <a:off x="3289480" y="5121379"/>
            <a:ext cx="2874837" cy="802198"/>
          </a:xfrm>
          <a:prstGeom prst="snip2DiagRect">
            <a:avLst/>
          </a:prstGeom>
          <a:solidFill>
            <a:srgbClr val="2C89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D. Other cost categories </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Snip Diagonal Corner Rectangle 22"/>
          <p:cNvSpPr/>
          <p:nvPr/>
        </p:nvSpPr>
        <p:spPr>
          <a:xfrm>
            <a:off x="1385396" y="5923577"/>
            <a:ext cx="2008827" cy="802198"/>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E. Indirect costs</a:t>
            </a:r>
            <a:endParaRPr kumimoji="0" lang="en-GB"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Snip Diagonal Corner Rectangle 23"/>
          <p:cNvSpPr/>
          <p:nvPr/>
        </p:nvSpPr>
        <p:spPr>
          <a:xfrm>
            <a:off x="6798189" y="4587527"/>
            <a:ext cx="4411093" cy="787183"/>
          </a:xfrm>
          <a:prstGeom prst="snip2DiagRect">
            <a:avLst/>
          </a:prstGeom>
          <a:solidFill>
            <a:srgbClr val="C6D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50000"/>
              </a:lnSpc>
              <a:spcBef>
                <a:spcPct val="0"/>
              </a:spcBef>
              <a:spcAft>
                <a:spcPts val="800"/>
              </a:spcAft>
              <a:buClrTx/>
              <a:buSzTx/>
              <a:buFontTx/>
              <a:buNone/>
              <a:tabLst/>
              <a:defRPr/>
            </a:pPr>
            <a:r>
              <a:rPr kumimoji="0" lang="en-GB" b="1"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rPr>
              <a:t>Revenues and contribution by Third parties</a:t>
            </a:r>
            <a:endParaRPr kumimoji="0" lang="en-GB" b="1"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itle 3"/>
          <p:cNvSpPr txBox="1">
            <a:spLocks/>
          </p:cNvSpPr>
          <p:nvPr/>
        </p:nvSpPr>
        <p:spPr>
          <a:xfrm>
            <a:off x="953217" y="45013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smtClean="0"/>
              <a:t>Detailed budget table		</a:t>
            </a:r>
            <a:endParaRPr lang="en-GB" sz="2000" i="1" dirty="0">
              <a:solidFill>
                <a:srgbClr val="FF0000"/>
              </a:solidFill>
            </a:endParaRPr>
          </a:p>
        </p:txBody>
      </p:sp>
    </p:spTree>
    <p:extLst>
      <p:ext uri="{BB962C8B-B14F-4D97-AF65-F5344CB8AC3E}">
        <p14:creationId xmlns:p14="http://schemas.microsoft.com/office/powerpoint/2010/main" val="88501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44426" y="1554476"/>
            <a:ext cx="4533181" cy="1155050"/>
          </a:xfrm>
          <a:prstGeom prst="roundRect">
            <a:avLst/>
          </a:prstGeom>
          <a:solidFill>
            <a:schemeClr val="bg2">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w="22225">
                  <a:solidFill>
                    <a:srgbClr val="4BC5DE"/>
                  </a:solidFill>
                  <a:prstDash val="solid"/>
                </a:ln>
                <a:solidFill>
                  <a:srgbClr val="4BC5DE">
                    <a:lumMod val="40000"/>
                    <a:lumOff val="6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PERSONNEL COST CATEGORIES</a:t>
            </a:r>
          </a:p>
        </p:txBody>
      </p:sp>
      <p:sp>
        <p:nvSpPr>
          <p:cNvPr id="2" name="Snip Diagonal Corner Rectangle 1"/>
          <p:cNvSpPr/>
          <p:nvPr/>
        </p:nvSpPr>
        <p:spPr>
          <a:xfrm>
            <a:off x="1565230" y="2952089"/>
            <a:ext cx="3385142" cy="802198"/>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GB"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A.1 Employees </a:t>
            </a:r>
            <a:r>
              <a:rPr lang="en-GB"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(or </a:t>
            </a:r>
            <a:r>
              <a:rPr lang="en-GB"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equivalent)</a:t>
            </a:r>
            <a:endPar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Snip Diagonal Corner Rectangle 19"/>
          <p:cNvSpPr/>
          <p:nvPr/>
        </p:nvSpPr>
        <p:spPr>
          <a:xfrm>
            <a:off x="5849007" y="3273019"/>
            <a:ext cx="5401743" cy="802198"/>
          </a:xfrm>
          <a:prstGeom prst="snip2Diag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A.2 Natural </a:t>
            </a: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persons working under a direct contract (in-house consultants)</a:t>
            </a:r>
          </a:p>
        </p:txBody>
      </p:sp>
      <p:sp>
        <p:nvSpPr>
          <p:cNvPr id="21" name="Snip Diagonal Corner Rectangle 20"/>
          <p:cNvSpPr/>
          <p:nvPr/>
        </p:nvSpPr>
        <p:spPr>
          <a:xfrm>
            <a:off x="953217" y="4235555"/>
            <a:ext cx="5873252" cy="802198"/>
          </a:xfrm>
          <a:prstGeom prst="snip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A.3 Personnel </a:t>
            </a: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seconded by a third party against payment</a:t>
            </a:r>
          </a:p>
        </p:txBody>
      </p:sp>
      <p:sp>
        <p:nvSpPr>
          <p:cNvPr id="22" name="Snip Diagonal Corner Rectangle 21"/>
          <p:cNvSpPr/>
          <p:nvPr/>
        </p:nvSpPr>
        <p:spPr>
          <a:xfrm>
            <a:off x="4650828" y="5257858"/>
            <a:ext cx="7141780" cy="802198"/>
          </a:xfrm>
          <a:prstGeom prst="snip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ts val="800"/>
              </a:spcAft>
              <a:defRPr/>
            </a:pPr>
            <a:r>
              <a:rPr lang="en-US"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A.4 SME </a:t>
            </a:r>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owners without salary - beneficiaries that are natural persons </a:t>
            </a:r>
          </a:p>
        </p:txBody>
      </p:sp>
      <p:sp>
        <p:nvSpPr>
          <p:cNvPr id="25" name="Title 3"/>
          <p:cNvSpPr txBox="1">
            <a:spLocks/>
          </p:cNvSpPr>
          <p:nvPr/>
        </p:nvSpPr>
        <p:spPr>
          <a:xfrm>
            <a:off x="953217" y="45013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i="0" u="none" strike="noStrike" kern="1200" cap="none" spc="0" normalizeH="0" baseline="0" noProof="0" dirty="0" smtClean="0">
                <a:ln>
                  <a:noFill/>
                </a:ln>
                <a:solidFill>
                  <a:srgbClr val="034EA2"/>
                </a:solidFill>
                <a:effectLst/>
                <a:uLnTx/>
                <a:uFillTx/>
                <a:latin typeface="Arial"/>
                <a:ea typeface="+mj-ea"/>
                <a:cs typeface="+mj-cs"/>
              </a:rPr>
              <a:t>A. Personnel costs</a:t>
            </a:r>
            <a:endParaRPr kumimoji="0" lang="en-GB" sz="2000" i="1" u="none" strike="noStrike" kern="1200" cap="none" spc="0" normalizeH="0" baseline="0" noProof="0" dirty="0">
              <a:ln>
                <a:noFill/>
              </a:ln>
              <a:solidFill>
                <a:srgbClr val="FF0000"/>
              </a:solidFill>
              <a:effectLst/>
              <a:uLnTx/>
              <a:uFillTx/>
              <a:latin typeface="Arial"/>
              <a:ea typeface="+mj-ea"/>
              <a:cs typeface="+mj-cs"/>
            </a:endParaRPr>
          </a:p>
        </p:txBody>
      </p:sp>
    </p:spTree>
    <p:extLst>
      <p:ext uri="{BB962C8B-B14F-4D97-AF65-F5344CB8AC3E}">
        <p14:creationId xmlns:p14="http://schemas.microsoft.com/office/powerpoint/2010/main" val="193041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MP">
      <a:dk1>
        <a:srgbClr val="445369"/>
      </a:dk1>
      <a:lt1>
        <a:srgbClr val="FFFFFF"/>
      </a:lt1>
      <a:dk2>
        <a:srgbClr val="44546A"/>
      </a:dk2>
      <a:lt2>
        <a:srgbClr val="EAEAEA"/>
      </a:lt2>
      <a:accent1>
        <a:srgbClr val="4472C4"/>
      </a:accent1>
      <a:accent2>
        <a:srgbClr val="ED7D31"/>
      </a:accent2>
      <a:accent3>
        <a:srgbClr val="A5A5A5"/>
      </a:accent3>
      <a:accent4>
        <a:srgbClr val="0096FF"/>
      </a:accent4>
      <a:accent5>
        <a:srgbClr val="FF9300"/>
      </a:accent5>
      <a:accent6>
        <a:srgbClr val="9437FF"/>
      </a:accent6>
      <a:hlink>
        <a:srgbClr val="0432FF"/>
      </a:hlink>
      <a:folHlink>
        <a:srgbClr val="009BF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2B821FD596CA4199F5E15CA8AF115B" ma:contentTypeVersion="4" ma:contentTypeDescription="Create a new document." ma:contentTypeScope="" ma:versionID="78e01c3c5262a718fdd50129fff78068">
  <xsd:schema xmlns:xsd="http://www.w3.org/2001/XMLSchema" xmlns:xs="http://www.w3.org/2001/XMLSchema" xmlns:p="http://schemas.microsoft.com/office/2006/metadata/properties" xmlns:ns2="6d5ad584-533d-4d9e-8d12-f1eda2044479" targetNamespace="http://schemas.microsoft.com/office/2006/metadata/properties" ma:root="true" ma:fieldsID="bf85fa7c24ca4141193286816390ee66" ns2:_="">
    <xsd:import namespace="6d5ad584-533d-4d9e-8d12-f1eda20444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ad584-533d-4d9e-8d12-f1eda2044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D045F-46AF-410E-A0FE-456A6F16A6CA}">
  <ds:schemaRefs>
    <ds:schemaRef ds:uri="http://schemas.microsoft.com/sharepoint/v3/contenttype/forms"/>
  </ds:schemaRefs>
</ds:datastoreItem>
</file>

<file path=customXml/itemProps2.xml><?xml version="1.0" encoding="utf-8"?>
<ds:datastoreItem xmlns:ds="http://schemas.openxmlformats.org/officeDocument/2006/customXml" ds:itemID="{DF013986-161A-49AD-A0BD-B18AE92C7B6D}">
  <ds:schemaRefs>
    <ds:schemaRef ds:uri="6d5ad584-533d-4d9e-8d12-f1eda20444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0E116E-0E0D-4806-B2AF-73B21876FBA1}">
  <ds:schemaRefs>
    <ds:schemaRef ds:uri="http://purl.org/dc/dcmitype/"/>
    <ds:schemaRef ds:uri="http://schemas.microsoft.com/office/2006/documentManagement/types"/>
    <ds:schemaRef ds:uri="6d5ad584-533d-4d9e-8d12-f1eda2044479"/>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6321</TotalTime>
  <Words>1590</Words>
  <Application>Microsoft Office PowerPoint</Application>
  <PresentationFormat>Widescreen</PresentationFormat>
  <Paragraphs>212</Paragraphs>
  <Slides>39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Office Theme</vt:lpstr>
      <vt:lpstr>Info day</vt:lpstr>
      <vt:lpstr>1. Instructions</vt:lpstr>
      <vt:lpstr>2. Start</vt:lpstr>
      <vt:lpstr>3. Detailed table</vt:lpstr>
      <vt:lpstr>4. Consolidated table per participant</vt:lpstr>
      <vt:lpstr>5. Consolidated table per project</vt:lpstr>
      <vt:lpstr>3. Detailed budget table  </vt:lpstr>
      <vt:lpstr>PowerPoint Presentation</vt:lpstr>
      <vt:lpstr>PowerPoint Presentation</vt:lpstr>
      <vt:lpstr>PowerPoint Presentation</vt:lpstr>
      <vt:lpstr>Annex 5 – Additional information to Part B (technical description of the project)</vt:lpstr>
      <vt:lpstr>Annex 5 – Additional information to Part B (technical description of the project)</vt:lpstr>
      <vt:lpstr>Costs for employees or equivalent</vt:lpstr>
      <vt:lpstr>Costs for natural and seconded persons</vt:lpstr>
      <vt:lpstr>Costs for SME owners and natural person beneficiaries</vt:lpstr>
      <vt:lpstr>B. Subcontracting costs / 1</vt:lpstr>
      <vt:lpstr>B. Subcontracting costs / 2</vt:lpstr>
      <vt:lpstr>PowerPoint Presentation</vt:lpstr>
      <vt:lpstr>Application Form - Technical Description (Part B)</vt:lpstr>
      <vt:lpstr>C. Purchase costs</vt:lpstr>
      <vt:lpstr>PowerPoint Presentation</vt:lpstr>
      <vt:lpstr>Travel, accommodation and subsistence</vt:lpstr>
      <vt:lpstr>PowerPoint Presentation</vt:lpstr>
      <vt:lpstr>Equipment</vt:lpstr>
      <vt:lpstr>PowerPoint Presentation</vt:lpstr>
      <vt:lpstr>Other goods and services</vt:lpstr>
      <vt:lpstr>PowerPoint Presentation</vt:lpstr>
      <vt:lpstr>D. Other cost categories</vt:lpstr>
      <vt:lpstr>D. Other cost categories</vt:lpstr>
      <vt:lpstr>D. Other cost categories</vt:lpstr>
      <vt:lpstr>Annex 5 – Additional information to Part B (technical description of the project)</vt:lpstr>
      <vt:lpstr>E. Indirect costs</vt:lpstr>
      <vt:lpstr>E. Indirect costs</vt:lpstr>
      <vt:lpstr>PowerPoint Presentation</vt:lpstr>
      <vt:lpstr>Project income</vt:lpstr>
      <vt:lpstr>Project income</vt:lpstr>
      <vt:lpstr>Chapter 3 – Grant</vt:lpstr>
      <vt:lpstr>Application Form - Administrative Forms (Part A)</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WAYMOUTH Crispin (GROW)</dc:creator>
  <cp:lastModifiedBy>PACE Alessandra (EASME)</cp:lastModifiedBy>
  <cp:revision>146</cp:revision>
  <dcterms:created xsi:type="dcterms:W3CDTF">2021-05-21T07:24:26Z</dcterms:created>
  <dcterms:modified xsi:type="dcterms:W3CDTF">2022-05-04T06:03:10Z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0x010100852B821FD596CA4199F5E15CA8AF115B</vt:lpwstr>
  </property>
</Properties>
</file>